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6"/>
  </p:notesMasterIdLst>
  <p:sldIdLst>
    <p:sldId id="542" r:id="rId2"/>
    <p:sldId id="543" r:id="rId3"/>
    <p:sldId id="545" r:id="rId4"/>
    <p:sldId id="546" r:id="rId5"/>
    <p:sldId id="547" r:id="rId6"/>
    <p:sldId id="549" r:id="rId7"/>
    <p:sldId id="548" r:id="rId8"/>
    <p:sldId id="550" r:id="rId9"/>
    <p:sldId id="459" r:id="rId10"/>
    <p:sldId id="551" r:id="rId11"/>
    <p:sldId id="521" r:id="rId12"/>
    <p:sldId id="581" r:id="rId13"/>
    <p:sldId id="582" r:id="rId14"/>
    <p:sldId id="583" r:id="rId15"/>
    <p:sldId id="584" r:id="rId16"/>
    <p:sldId id="558" r:id="rId17"/>
    <p:sldId id="585" r:id="rId18"/>
    <p:sldId id="472" r:id="rId19"/>
    <p:sldId id="524" r:id="rId20"/>
    <p:sldId id="526" r:id="rId21"/>
    <p:sldId id="527" r:id="rId22"/>
    <p:sldId id="570" r:id="rId23"/>
    <p:sldId id="530" r:id="rId24"/>
    <p:sldId id="531" r:id="rId25"/>
    <p:sldId id="532" r:id="rId26"/>
    <p:sldId id="571" r:id="rId27"/>
    <p:sldId id="572" r:id="rId28"/>
    <p:sldId id="573" r:id="rId29"/>
    <p:sldId id="574" r:id="rId30"/>
    <p:sldId id="576" r:id="rId31"/>
    <p:sldId id="577" r:id="rId32"/>
    <p:sldId id="578" r:id="rId33"/>
    <p:sldId id="579" r:id="rId34"/>
    <p:sldId id="580" r:id="rId35"/>
    <p:sldId id="561" r:id="rId36"/>
    <p:sldId id="534" r:id="rId37"/>
    <p:sldId id="535" r:id="rId38"/>
    <p:sldId id="540" r:id="rId39"/>
    <p:sldId id="564" r:id="rId40"/>
    <p:sldId id="565" r:id="rId41"/>
    <p:sldId id="566" r:id="rId42"/>
    <p:sldId id="567" r:id="rId43"/>
    <p:sldId id="569" r:id="rId44"/>
    <p:sldId id="586" r:id="rId45"/>
  </p:sldIdLst>
  <p:sldSz cx="9144000" cy="6858000" type="screen4x3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thea Woods" initials="AW" lastIdx="19" clrIdx="0">
    <p:extLst>
      <p:ext uri="{19B8F6BF-5375-455C-9EA6-DF929625EA0E}">
        <p15:presenceInfo xmlns:p15="http://schemas.microsoft.com/office/powerpoint/2012/main" userId="c2eef5f54d267dde" providerId="Windows Live"/>
      </p:ext>
    </p:extLst>
  </p:cmAuthor>
  <p:cmAuthor id="2" name="Alethea Woods" initials="AW [2]" lastIdx="9" clrIdx="1">
    <p:extLst>
      <p:ext uri="{19B8F6BF-5375-455C-9EA6-DF929625EA0E}">
        <p15:presenceInfo xmlns:p15="http://schemas.microsoft.com/office/powerpoint/2012/main" userId="7d5758fa8924bf5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2029"/>
    <a:srgbClr val="FF2007"/>
    <a:srgbClr val="2755A4"/>
    <a:srgbClr val="557FCB"/>
    <a:srgbClr val="9EB8E4"/>
    <a:srgbClr val="517FD2"/>
    <a:srgbClr val="A5A5A3"/>
    <a:srgbClr val="2B559D"/>
    <a:srgbClr val="234071"/>
    <a:srgbClr val="5959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9EB905-60B9-4BD5-B90E-86ACFA98E1D2}" v="216" dt="2019-06-25T15:10:42.7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2" autoAdjust="0"/>
    <p:restoredTop sz="95782" autoAdjust="0"/>
  </p:normalViewPr>
  <p:slideViewPr>
    <p:cSldViewPr snapToGrid="0">
      <p:cViewPr>
        <p:scale>
          <a:sx n="50" d="100"/>
          <a:sy n="50" d="100"/>
        </p:scale>
        <p:origin x="2508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ina Balayet" userId="c2eef5f54d267dde" providerId="LiveId" clId="{1F9EB905-60B9-4BD5-B90E-86ACFA98E1D2}"/>
    <pc:docChg chg="modSld">
      <pc:chgData name="Farhina Balayet" userId="c2eef5f54d267dde" providerId="LiveId" clId="{1F9EB905-60B9-4BD5-B90E-86ACFA98E1D2}" dt="2019-06-25T15:10:49.924" v="265" actId="1076"/>
      <pc:docMkLst>
        <pc:docMk/>
      </pc:docMkLst>
      <pc:sldChg chg="modSp">
        <pc:chgData name="Farhina Balayet" userId="c2eef5f54d267dde" providerId="LiveId" clId="{1F9EB905-60B9-4BD5-B90E-86ACFA98E1D2}" dt="2019-06-24T20:07:36.713" v="29"/>
        <pc:sldMkLst>
          <pc:docMk/>
          <pc:sldMk cId="2073240681" sldId="459"/>
        </pc:sldMkLst>
        <pc:graphicFrameChg chg="mod">
          <ac:chgData name="Farhina Balayet" userId="c2eef5f54d267dde" providerId="LiveId" clId="{1F9EB905-60B9-4BD5-B90E-86ACFA98E1D2}" dt="2019-06-24T20:07:36.713" v="29"/>
          <ac:graphicFrameMkLst>
            <pc:docMk/>
            <pc:sldMk cId="2073240681" sldId="459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4T20:32:52.128" v="59" actId="14100"/>
        <pc:sldMkLst>
          <pc:docMk/>
          <pc:sldMk cId="3265998464" sldId="472"/>
        </pc:sldMkLst>
        <pc:graphicFrameChg chg="mod">
          <ac:chgData name="Farhina Balayet" userId="c2eef5f54d267dde" providerId="LiveId" clId="{1F9EB905-60B9-4BD5-B90E-86ACFA98E1D2}" dt="2019-06-24T20:32:52.128" v="59" actId="14100"/>
          <ac:graphicFrameMkLst>
            <pc:docMk/>
            <pc:sldMk cId="3265998464" sldId="472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4T20:35:49.628" v="66"/>
        <pc:sldMkLst>
          <pc:docMk/>
          <pc:sldMk cId="2659499564" sldId="524"/>
        </pc:sldMkLst>
        <pc:graphicFrameChg chg="mod">
          <ac:chgData name="Farhina Balayet" userId="c2eef5f54d267dde" providerId="LiveId" clId="{1F9EB905-60B9-4BD5-B90E-86ACFA98E1D2}" dt="2019-06-24T20:35:49.628" v="66"/>
          <ac:graphicFrameMkLst>
            <pc:docMk/>
            <pc:sldMk cId="2659499564" sldId="524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4T20:47:32.827" v="68"/>
        <pc:sldMkLst>
          <pc:docMk/>
          <pc:sldMk cId="3001511157" sldId="526"/>
        </pc:sldMkLst>
        <pc:graphicFrameChg chg="mod">
          <ac:chgData name="Farhina Balayet" userId="c2eef5f54d267dde" providerId="LiveId" clId="{1F9EB905-60B9-4BD5-B90E-86ACFA98E1D2}" dt="2019-06-24T20:47:32.827" v="68"/>
          <ac:graphicFrameMkLst>
            <pc:docMk/>
            <pc:sldMk cId="3001511157" sldId="526"/>
            <ac:graphicFrameMk id="8" creationId="{84D88A9A-D27D-4BBC-86FB-C6430E7EC185}"/>
          </ac:graphicFrameMkLst>
        </pc:graphicFrameChg>
      </pc:sldChg>
      <pc:sldChg chg="modSp mod">
        <pc:chgData name="Farhina Balayet" userId="c2eef5f54d267dde" providerId="LiveId" clId="{1F9EB905-60B9-4BD5-B90E-86ACFA98E1D2}" dt="2019-06-25T13:21:57.870" v="75" actId="207"/>
        <pc:sldMkLst>
          <pc:docMk/>
          <pc:sldMk cId="4037753274" sldId="530"/>
        </pc:sldMkLst>
        <pc:graphicFrameChg chg="mod">
          <ac:chgData name="Farhina Balayet" userId="c2eef5f54d267dde" providerId="LiveId" clId="{1F9EB905-60B9-4BD5-B90E-86ACFA98E1D2}" dt="2019-06-25T13:21:57.870" v="75" actId="207"/>
          <ac:graphicFrameMkLst>
            <pc:docMk/>
            <pc:sldMk cId="4037753274" sldId="530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3:23:56.429" v="82" actId="14100"/>
        <pc:sldMkLst>
          <pc:docMk/>
          <pc:sldMk cId="3921609288" sldId="531"/>
        </pc:sldMkLst>
        <pc:graphicFrameChg chg="mod">
          <ac:chgData name="Farhina Balayet" userId="c2eef5f54d267dde" providerId="LiveId" clId="{1F9EB905-60B9-4BD5-B90E-86ACFA98E1D2}" dt="2019-06-25T13:23:56.429" v="82" actId="14100"/>
          <ac:graphicFrameMkLst>
            <pc:docMk/>
            <pc:sldMk cId="3921609288" sldId="531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3:25:38.162" v="88"/>
        <pc:sldMkLst>
          <pc:docMk/>
          <pc:sldMk cId="1643709873" sldId="532"/>
        </pc:sldMkLst>
        <pc:graphicFrameChg chg="mod">
          <ac:chgData name="Farhina Balayet" userId="c2eef5f54d267dde" providerId="LiveId" clId="{1F9EB905-60B9-4BD5-B90E-86ACFA98E1D2}" dt="2019-06-25T13:25:38.162" v="88"/>
          <ac:graphicFrameMkLst>
            <pc:docMk/>
            <pc:sldMk cId="1643709873" sldId="532"/>
            <ac:graphicFrameMk id="7" creationId="{8EC7831F-CC63-45C7-A17D-5704B9656D06}"/>
          </ac:graphicFrameMkLst>
        </pc:graphicFrameChg>
      </pc:sldChg>
      <pc:sldChg chg="modSp">
        <pc:chgData name="Farhina Balayet" userId="c2eef5f54d267dde" providerId="LiveId" clId="{1F9EB905-60B9-4BD5-B90E-86ACFA98E1D2}" dt="2019-06-25T14:51:13.912" v="229"/>
        <pc:sldMkLst>
          <pc:docMk/>
          <pc:sldMk cId="919411563" sldId="534"/>
        </pc:sldMkLst>
        <pc:graphicFrameChg chg="mod">
          <ac:chgData name="Farhina Balayet" userId="c2eef5f54d267dde" providerId="LiveId" clId="{1F9EB905-60B9-4BD5-B90E-86ACFA98E1D2}" dt="2019-06-25T14:51:13.912" v="229"/>
          <ac:graphicFrameMkLst>
            <pc:docMk/>
            <pc:sldMk cId="919411563" sldId="534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4:57:32.295" v="232" actId="255"/>
        <pc:sldMkLst>
          <pc:docMk/>
          <pc:sldMk cId="3066478442" sldId="540"/>
        </pc:sldMkLst>
        <pc:graphicFrameChg chg="mod">
          <ac:chgData name="Farhina Balayet" userId="c2eef5f54d267dde" providerId="LiveId" clId="{1F9EB905-60B9-4BD5-B90E-86ACFA98E1D2}" dt="2019-06-25T14:57:32.295" v="232" actId="255"/>
          <ac:graphicFrameMkLst>
            <pc:docMk/>
            <pc:sldMk cId="3066478442" sldId="540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4T20:05:57.038" v="19" actId="14100"/>
        <pc:sldMkLst>
          <pc:docMk/>
          <pc:sldMk cId="3004272818" sldId="542"/>
        </pc:sldMkLst>
        <pc:graphicFrameChg chg="mod">
          <ac:chgData name="Farhina Balayet" userId="c2eef5f54d267dde" providerId="LiveId" clId="{1F9EB905-60B9-4BD5-B90E-86ACFA98E1D2}" dt="2019-06-24T20:05:57.038" v="19" actId="14100"/>
          <ac:graphicFrameMkLst>
            <pc:docMk/>
            <pc:sldMk cId="3004272818" sldId="542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4T19:45:48.008" v="5" actId="255"/>
        <pc:sldMkLst>
          <pc:docMk/>
          <pc:sldMk cId="2024219" sldId="545"/>
        </pc:sldMkLst>
        <pc:graphicFrameChg chg="mod">
          <ac:chgData name="Farhina Balayet" userId="c2eef5f54d267dde" providerId="LiveId" clId="{1F9EB905-60B9-4BD5-B90E-86ACFA98E1D2}" dt="2019-06-24T19:45:48.008" v="5" actId="255"/>
          <ac:graphicFrameMkLst>
            <pc:docMk/>
            <pc:sldMk cId="2024219" sldId="545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4T20:00:23.588" v="9"/>
        <pc:sldMkLst>
          <pc:docMk/>
          <pc:sldMk cId="723493402" sldId="549"/>
        </pc:sldMkLst>
        <pc:graphicFrameChg chg="mod">
          <ac:chgData name="Farhina Balayet" userId="c2eef5f54d267dde" providerId="LiveId" clId="{1F9EB905-60B9-4BD5-B90E-86ACFA98E1D2}" dt="2019-06-24T20:00:23.588" v="9"/>
          <ac:graphicFrameMkLst>
            <pc:docMk/>
            <pc:sldMk cId="723493402" sldId="549"/>
            <ac:graphicFrameMk id="14" creationId="{AB6ECC1E-6D22-4F4C-8270-7F9F7BC682B3}"/>
          </ac:graphicFrameMkLst>
        </pc:graphicFrameChg>
      </pc:sldChg>
      <pc:sldChg chg="modSp">
        <pc:chgData name="Farhina Balayet" userId="c2eef5f54d267dde" providerId="LiveId" clId="{1F9EB905-60B9-4BD5-B90E-86ACFA98E1D2}" dt="2019-06-24T19:55:42.608" v="7" actId="1035"/>
        <pc:sldMkLst>
          <pc:docMk/>
          <pc:sldMk cId="876458568" sldId="550"/>
        </pc:sldMkLst>
        <pc:graphicFrameChg chg="mod">
          <ac:chgData name="Farhina Balayet" userId="c2eef5f54d267dde" providerId="LiveId" clId="{1F9EB905-60B9-4BD5-B90E-86ACFA98E1D2}" dt="2019-06-24T19:55:42.608" v="7" actId="1035"/>
          <ac:graphicFrameMkLst>
            <pc:docMk/>
            <pc:sldMk cId="876458568" sldId="550"/>
            <ac:graphicFrameMk id="14" creationId="{AB6ECC1E-6D22-4F4C-8270-7F9F7BC682B3}"/>
          </ac:graphicFrameMkLst>
        </pc:graphicFrameChg>
      </pc:sldChg>
      <pc:sldChg chg="modSp">
        <pc:chgData name="Farhina Balayet" userId="c2eef5f54d267dde" providerId="LiveId" clId="{1F9EB905-60B9-4BD5-B90E-86ACFA98E1D2}" dt="2019-06-24T20:28:29.928" v="37" actId="14100"/>
        <pc:sldMkLst>
          <pc:docMk/>
          <pc:sldMk cId="2903328050" sldId="558"/>
        </pc:sldMkLst>
        <pc:graphicFrameChg chg="mod">
          <ac:chgData name="Farhina Balayet" userId="c2eef5f54d267dde" providerId="LiveId" clId="{1F9EB905-60B9-4BD5-B90E-86ACFA98E1D2}" dt="2019-06-24T20:28:29.928" v="37" actId="14100"/>
          <ac:graphicFrameMkLst>
            <pc:docMk/>
            <pc:sldMk cId="2903328050" sldId="558"/>
            <ac:graphicFrameMk id="14" creationId="{AB6ECC1E-6D22-4F4C-8270-7F9F7BC682B3}"/>
          </ac:graphicFrameMkLst>
        </pc:graphicFrameChg>
      </pc:sldChg>
      <pc:sldChg chg="modSp">
        <pc:chgData name="Farhina Balayet" userId="c2eef5f54d267dde" providerId="LiveId" clId="{1F9EB905-60B9-4BD5-B90E-86ACFA98E1D2}" dt="2019-06-25T14:48:56.840" v="225" actId="255"/>
        <pc:sldMkLst>
          <pc:docMk/>
          <pc:sldMk cId="1390405659" sldId="561"/>
        </pc:sldMkLst>
        <pc:graphicFrameChg chg="mod">
          <ac:chgData name="Farhina Balayet" userId="c2eef5f54d267dde" providerId="LiveId" clId="{1F9EB905-60B9-4BD5-B90E-86ACFA98E1D2}" dt="2019-06-25T14:48:56.840" v="225" actId="255"/>
          <ac:graphicFrameMkLst>
            <pc:docMk/>
            <pc:sldMk cId="1390405659" sldId="561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5:03:38.260" v="240"/>
        <pc:sldMkLst>
          <pc:docMk/>
          <pc:sldMk cId="3143586756" sldId="565"/>
        </pc:sldMkLst>
        <pc:graphicFrameChg chg="mod">
          <ac:chgData name="Farhina Balayet" userId="c2eef5f54d267dde" providerId="LiveId" clId="{1F9EB905-60B9-4BD5-B90E-86ACFA98E1D2}" dt="2019-06-25T15:03:38.260" v="240"/>
          <ac:graphicFrameMkLst>
            <pc:docMk/>
            <pc:sldMk cId="3143586756" sldId="565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5:06:28.022" v="241" actId="1076"/>
        <pc:sldMkLst>
          <pc:docMk/>
          <pc:sldMk cId="229791337" sldId="566"/>
        </pc:sldMkLst>
        <pc:graphicFrameChg chg="mod">
          <ac:chgData name="Farhina Balayet" userId="c2eef5f54d267dde" providerId="LiveId" clId="{1F9EB905-60B9-4BD5-B90E-86ACFA98E1D2}" dt="2019-06-25T15:06:28.022" v="241" actId="1076"/>
          <ac:graphicFrameMkLst>
            <pc:docMk/>
            <pc:sldMk cId="229791337" sldId="566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5:09:25.584" v="257"/>
        <pc:sldMkLst>
          <pc:docMk/>
          <pc:sldMk cId="4133421250" sldId="567"/>
        </pc:sldMkLst>
        <pc:graphicFrameChg chg="mod">
          <ac:chgData name="Farhina Balayet" userId="c2eef5f54d267dde" providerId="LiveId" clId="{1F9EB905-60B9-4BD5-B90E-86ACFA98E1D2}" dt="2019-06-25T15:09:25.584" v="257"/>
          <ac:graphicFrameMkLst>
            <pc:docMk/>
            <pc:sldMk cId="4133421250" sldId="567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5:10:49.924" v="265" actId="1076"/>
        <pc:sldMkLst>
          <pc:docMk/>
          <pc:sldMk cId="2754912521" sldId="569"/>
        </pc:sldMkLst>
        <pc:spChg chg="mod">
          <ac:chgData name="Farhina Balayet" userId="c2eef5f54d267dde" providerId="LiveId" clId="{1F9EB905-60B9-4BD5-B90E-86ACFA98E1D2}" dt="2019-06-25T15:10:49.924" v="265" actId="1076"/>
          <ac:spMkLst>
            <pc:docMk/>
            <pc:sldMk cId="2754912521" sldId="569"/>
            <ac:spMk id="12" creationId="{763971C8-314A-42DF-B6F3-0FF2F8C15C9D}"/>
          </ac:spMkLst>
        </pc:spChg>
        <pc:graphicFrameChg chg="mod">
          <ac:chgData name="Farhina Balayet" userId="c2eef5f54d267dde" providerId="LiveId" clId="{1F9EB905-60B9-4BD5-B90E-86ACFA98E1D2}" dt="2019-06-25T15:10:42.757" v="264"/>
          <ac:graphicFrameMkLst>
            <pc:docMk/>
            <pc:sldMk cId="2754912521" sldId="569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3:27:48.965" v="93" actId="14100"/>
        <pc:sldMkLst>
          <pc:docMk/>
          <pc:sldMk cId="2806180974" sldId="571"/>
        </pc:sldMkLst>
        <pc:graphicFrameChg chg="mod">
          <ac:chgData name="Farhina Balayet" userId="c2eef5f54d267dde" providerId="LiveId" clId="{1F9EB905-60B9-4BD5-B90E-86ACFA98E1D2}" dt="2019-06-25T13:27:48.965" v="93" actId="14100"/>
          <ac:graphicFrameMkLst>
            <pc:docMk/>
            <pc:sldMk cId="2806180974" sldId="571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3:29:32.847" v="105" actId="14100"/>
        <pc:sldMkLst>
          <pc:docMk/>
          <pc:sldMk cId="1833511779" sldId="572"/>
        </pc:sldMkLst>
        <pc:graphicFrameChg chg="mod">
          <ac:chgData name="Farhina Balayet" userId="c2eef5f54d267dde" providerId="LiveId" clId="{1F9EB905-60B9-4BD5-B90E-86ACFA98E1D2}" dt="2019-06-25T13:29:32.847" v="105" actId="14100"/>
          <ac:graphicFrameMkLst>
            <pc:docMk/>
            <pc:sldMk cId="1833511779" sldId="572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5T13:37:27.739" v="116"/>
        <pc:sldMkLst>
          <pc:docMk/>
          <pc:sldMk cId="1245103950" sldId="574"/>
        </pc:sldMkLst>
        <pc:graphicFrameChg chg="mod">
          <ac:chgData name="Farhina Balayet" userId="c2eef5f54d267dde" providerId="LiveId" clId="{1F9EB905-60B9-4BD5-B90E-86ACFA98E1D2}" dt="2019-06-25T13:37:27.739" v="116"/>
          <ac:graphicFrameMkLst>
            <pc:docMk/>
            <pc:sldMk cId="1245103950" sldId="574"/>
            <ac:graphicFrameMk id="8" creationId="{84D88A9A-D27D-4BBC-86FB-C6430E7EC185}"/>
          </ac:graphicFrameMkLst>
        </pc:graphicFrameChg>
      </pc:sldChg>
      <pc:sldChg chg="addSp modSp mod">
        <pc:chgData name="Farhina Balayet" userId="c2eef5f54d267dde" providerId="LiveId" clId="{1F9EB905-60B9-4BD5-B90E-86ACFA98E1D2}" dt="2019-06-25T13:46:43.450" v="174" actId="1035"/>
        <pc:sldMkLst>
          <pc:docMk/>
          <pc:sldMk cId="1257682451" sldId="576"/>
        </pc:sldMkLst>
        <pc:spChg chg="mod">
          <ac:chgData name="Farhina Balayet" userId="c2eef5f54d267dde" providerId="LiveId" clId="{1F9EB905-60B9-4BD5-B90E-86ACFA98E1D2}" dt="2019-06-25T13:43:22.606" v="139" actId="1036"/>
          <ac:spMkLst>
            <pc:docMk/>
            <pc:sldMk cId="1257682451" sldId="576"/>
            <ac:spMk id="3" creationId="{AE194050-1DC1-4268-8252-739C0001253C}"/>
          </ac:spMkLst>
        </pc:spChg>
        <pc:spChg chg="add mod">
          <ac:chgData name="Farhina Balayet" userId="c2eef5f54d267dde" providerId="LiveId" clId="{1F9EB905-60B9-4BD5-B90E-86ACFA98E1D2}" dt="2019-06-25T13:46:37.819" v="167" actId="1035"/>
          <ac:spMkLst>
            <pc:docMk/>
            <pc:sldMk cId="1257682451" sldId="576"/>
            <ac:spMk id="5" creationId="{D9B2107E-A833-4623-9B4F-3647BDF28B58}"/>
          </ac:spMkLst>
        </pc:spChg>
        <pc:spChg chg="add mod">
          <ac:chgData name="Farhina Balayet" userId="c2eef5f54d267dde" providerId="LiveId" clId="{1F9EB905-60B9-4BD5-B90E-86ACFA98E1D2}" dt="2019-06-25T13:46:43.450" v="174" actId="1035"/>
          <ac:spMkLst>
            <pc:docMk/>
            <pc:sldMk cId="1257682451" sldId="576"/>
            <ac:spMk id="6" creationId="{1D21C864-72BC-45AB-8492-161A727A7BD0}"/>
          </ac:spMkLst>
        </pc:spChg>
        <pc:spChg chg="mod">
          <ac:chgData name="Farhina Balayet" userId="c2eef5f54d267dde" providerId="LiveId" clId="{1F9EB905-60B9-4BD5-B90E-86ACFA98E1D2}" dt="2019-06-25T13:42:55.502" v="133" actId="14100"/>
          <ac:spMkLst>
            <pc:docMk/>
            <pc:sldMk cId="1257682451" sldId="576"/>
            <ac:spMk id="12" creationId="{114E0501-0223-477F-AD1F-BD07C1963EFC}"/>
          </ac:spMkLst>
        </pc:spChg>
        <pc:graphicFrameChg chg="mod">
          <ac:chgData name="Farhina Balayet" userId="c2eef5f54d267dde" providerId="LiveId" clId="{1F9EB905-60B9-4BD5-B90E-86ACFA98E1D2}" dt="2019-06-25T13:46:31.175" v="164"/>
          <ac:graphicFrameMkLst>
            <pc:docMk/>
            <pc:sldMk cId="1257682451" sldId="576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3:49:42.558" v="200" actId="1036"/>
        <pc:sldMkLst>
          <pc:docMk/>
          <pc:sldMk cId="1918753719" sldId="577"/>
        </pc:sldMkLst>
        <pc:spChg chg="mod">
          <ac:chgData name="Farhina Balayet" userId="c2eef5f54d267dde" providerId="LiveId" clId="{1F9EB905-60B9-4BD5-B90E-86ACFA98E1D2}" dt="2019-06-25T13:49:42.558" v="200" actId="1036"/>
          <ac:spMkLst>
            <pc:docMk/>
            <pc:sldMk cId="1918753719" sldId="577"/>
            <ac:spMk id="12" creationId="{114E0501-0223-477F-AD1F-BD07C1963EFC}"/>
          </ac:spMkLst>
        </pc:spChg>
        <pc:graphicFrameChg chg="mod">
          <ac:chgData name="Farhina Balayet" userId="c2eef5f54d267dde" providerId="LiveId" clId="{1F9EB905-60B9-4BD5-B90E-86ACFA98E1D2}" dt="2019-06-25T13:49:21.283" v="187"/>
          <ac:graphicFrameMkLst>
            <pc:docMk/>
            <pc:sldMk cId="1918753719" sldId="577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4:17:53.745" v="205"/>
        <pc:sldMkLst>
          <pc:docMk/>
          <pc:sldMk cId="500902426" sldId="579"/>
        </pc:sldMkLst>
        <pc:spChg chg="mod">
          <ac:chgData name="Farhina Balayet" userId="c2eef5f54d267dde" providerId="LiveId" clId="{1F9EB905-60B9-4BD5-B90E-86ACFA98E1D2}" dt="2019-06-25T14:17:41.945" v="203" actId="1076"/>
          <ac:spMkLst>
            <pc:docMk/>
            <pc:sldMk cId="500902426" sldId="579"/>
            <ac:spMk id="6" creationId="{4FA90ED9-17E6-4EED-9F07-23C99FE99F19}"/>
          </ac:spMkLst>
        </pc:spChg>
        <pc:graphicFrameChg chg="mod">
          <ac:chgData name="Farhina Balayet" userId="c2eef5f54d267dde" providerId="LiveId" clId="{1F9EB905-60B9-4BD5-B90E-86ACFA98E1D2}" dt="2019-06-25T14:17:53.745" v="205"/>
          <ac:graphicFrameMkLst>
            <pc:docMk/>
            <pc:sldMk cId="500902426" sldId="579"/>
            <ac:graphicFrameMk id="8" creationId="{84D88A9A-D27D-4BBC-86FB-C6430E7EC185}"/>
          </ac:graphicFrameMkLst>
        </pc:graphicFrameChg>
      </pc:sldChg>
      <pc:sldChg chg="modSp">
        <pc:chgData name="Farhina Balayet" userId="c2eef5f54d267dde" providerId="LiveId" clId="{1F9EB905-60B9-4BD5-B90E-86ACFA98E1D2}" dt="2019-06-25T14:20:36.530" v="219" actId="14100"/>
        <pc:sldMkLst>
          <pc:docMk/>
          <pc:sldMk cId="3075280168" sldId="580"/>
        </pc:sldMkLst>
        <pc:graphicFrameChg chg="mod">
          <ac:chgData name="Farhina Balayet" userId="c2eef5f54d267dde" providerId="LiveId" clId="{1F9EB905-60B9-4BD5-B90E-86ACFA98E1D2}" dt="2019-06-25T14:20:36.530" v="219" actId="14100"/>
          <ac:graphicFrameMkLst>
            <pc:docMk/>
            <pc:sldMk cId="3075280168" sldId="580"/>
            <ac:graphicFrameMk id="7" creationId="{B470F20A-8956-45BF-B139-A588C31830E5}"/>
          </ac:graphicFrameMkLst>
        </pc:graphicFrameChg>
      </pc:sldChg>
      <pc:sldChg chg="modSp">
        <pc:chgData name="Farhina Balayet" userId="c2eef5f54d267dde" providerId="LiveId" clId="{1F9EB905-60B9-4BD5-B90E-86ACFA98E1D2}" dt="2019-06-24T20:23:11.748" v="35"/>
        <pc:sldMkLst>
          <pc:docMk/>
          <pc:sldMk cId="1501590705" sldId="582"/>
        </pc:sldMkLst>
        <pc:graphicFrameChg chg="mod">
          <ac:chgData name="Farhina Balayet" userId="c2eef5f54d267dde" providerId="LiveId" clId="{1F9EB905-60B9-4BD5-B90E-86ACFA98E1D2}" dt="2019-06-24T20:23:11.748" v="35"/>
          <ac:graphicFrameMkLst>
            <pc:docMk/>
            <pc:sldMk cId="1501590705" sldId="582"/>
            <ac:graphicFrameMk id="7" creationId="{B470F20A-8956-45BF-B139-A588C31830E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0.xlsx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1.xlsx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2.xlsx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675301865462314"/>
          <c:y val="1.3069122485664234E-2"/>
          <c:w val="0.42036767960395932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48 %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AD-DC46-B7C3-FF8ECFD90A5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AD-DC46-B7C3-FF8ECFD90A5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AD-DC46-B7C3-FF8ECFD90A5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0AD-DC46-B7C3-FF8ECFD90A5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0AD-DC46-B7C3-FF8ECFD90A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Exporter des services vers un ou des marchés étrangers</c:v>
                </c:pt>
                <c:pt idx="1">
                  <c:v>Exporter des biens vers un ou des marchés étrangers </c:v>
                </c:pt>
                <c:pt idx="2">
                  <c:v>Importer des biens ou des services étrangers </c:v>
                </c:pt>
                <c:pt idx="3">
                  <c:v>Établir un partenariat ou une coentreprise avec une entreprise étrangère </c:v>
                </c:pt>
                <c:pt idx="4">
                  <c:v>Chercher des occasions de recherche et développement et/ou de partenariats en matière de technologie </c:v>
                </c:pt>
                <c:pt idx="5">
                  <c:v>Chercher des sources internationales pour financer des projets ou du capital de risque</c:v>
                </c:pt>
                <c:pt idx="6">
                  <c:v>Concéder une licence pour un produit, une marque ou une technologie à une organisation étrangère</c:v>
                </c:pt>
                <c:pt idx="7">
                  <c:v>Obtenir une licence pour le produit, la marque ou la technologie d’une entreprise étrangère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0.48</c:v>
                </c:pt>
                <c:pt idx="1">
                  <c:v>0.48</c:v>
                </c:pt>
                <c:pt idx="2">
                  <c:v>0.43</c:v>
                </c:pt>
                <c:pt idx="3">
                  <c:v>0.19</c:v>
                </c:pt>
                <c:pt idx="4">
                  <c:v>0.18</c:v>
                </c:pt>
                <c:pt idx="5">
                  <c:v>0.16</c:v>
                </c:pt>
                <c:pt idx="6">
                  <c:v>0.08</c:v>
                </c:pt>
                <c:pt idx="7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643626068332194"/>
          <c:y val="1.5568286316381704E-2"/>
          <c:w val="0.53427430137681231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1DE-B945-BA89-E04422C2945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1DE-B945-BA89-E04422C2945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1DE-B945-BA89-E04422C2945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Amérique du Nord</c:v>
                </c:pt>
                <c:pt idx="1">
                  <c:v>Europe</c:v>
                </c:pt>
                <c:pt idx="2">
                  <c:v>Asie et Pacifique</c:v>
                </c:pt>
                <c:pt idx="3">
                  <c:v>Amérique centrale et du Sud</c:v>
                </c:pt>
                <c:pt idx="4">
                  <c:v>Moyen-Orient et Afrique</c:v>
                </c:pt>
                <c:pt idx="5">
                  <c:v>Autre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0.71</c:v>
                </c:pt>
                <c:pt idx="1">
                  <c:v>0.67</c:v>
                </c:pt>
                <c:pt idx="2">
                  <c:v>0.55000000000000004</c:v>
                </c:pt>
                <c:pt idx="3">
                  <c:v>0.27</c:v>
                </c:pt>
                <c:pt idx="4">
                  <c:v>0.22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646572121012614"/>
          <c:y val="0.1668342365299206"/>
          <c:w val="0.68820344503476849"/>
          <c:h val="0.626493906615764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Mexique</c:v>
                </c:pt>
                <c:pt idx="1">
                  <c:v>États-Unis</c:v>
                </c:pt>
              </c:strCache>
            </c:strRef>
          </c:cat>
          <c:val>
            <c:numRef>
              <c:f>Sheet1!$B$2:$B$3</c:f>
              <c:numCache>
                <c:formatCode>###0%</c:formatCode>
                <c:ptCount val="2"/>
                <c:pt idx="0">
                  <c:v>0.24</c:v>
                </c:pt>
                <c:pt idx="1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537060968"/>
        <c:axId val="537059984"/>
      </c:barChart>
      <c:valAx>
        <c:axId val="537059984"/>
        <c:scaling>
          <c:orientation val="minMax"/>
        </c:scaling>
        <c:delete val="0"/>
        <c:axPos val="b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95904539823771"/>
          <c:y val="1.3069122485664234E-2"/>
          <c:w val="0.74571012084665667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B4-164B-8A49-39B8683A1B0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1B4-164B-8A49-39B8683A1B0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1B4-164B-8A49-39B8683A1B0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B4-164B-8A49-39B8683A1B0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1B4-164B-8A49-39B8683A1B0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B4-164B-8A49-39B8683A1B0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1B4-164B-8A49-39B8683A1B06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B4-164B-8A49-39B8683A1B0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1B4-164B-8A49-39B8683A1B06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B4-164B-8A49-39B8683A1B06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1B4-164B-8A49-39B8683A1B06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B4-164B-8A49-39B8683A1B06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1B4-164B-8A49-39B8683A1B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Royaume-Uni</c:v>
                </c:pt>
                <c:pt idx="1">
                  <c:v>France</c:v>
                </c:pt>
                <c:pt idx="2">
                  <c:v>Allemagne</c:v>
                </c:pt>
                <c:pt idx="3">
                  <c:v>Italie</c:v>
                </c:pt>
                <c:pt idx="4">
                  <c:v>Belgique</c:v>
                </c:pt>
                <c:pt idx="5">
                  <c:v>Irlande</c:v>
                </c:pt>
                <c:pt idx="6">
                  <c:v>Pays-Bas</c:v>
                </c:pt>
                <c:pt idx="7">
                  <c:v>Suisse</c:v>
                </c:pt>
                <c:pt idx="8">
                  <c:v>Espagne</c:v>
                </c:pt>
                <c:pt idx="9">
                  <c:v>Suède</c:v>
                </c:pt>
                <c:pt idx="10">
                  <c:v>Autriche</c:v>
                </c:pt>
                <c:pt idx="11">
                  <c:v>Grèce</c:v>
                </c:pt>
                <c:pt idx="12">
                  <c:v>Portugal</c:v>
                </c:pt>
                <c:pt idx="13">
                  <c:v>Finlande</c:v>
                </c:pt>
                <c:pt idx="14">
                  <c:v>Danemark</c:v>
                </c:pt>
                <c:pt idx="15">
                  <c:v>Russie</c:v>
                </c:pt>
              </c:strCache>
            </c:strRef>
          </c:cat>
          <c:val>
            <c:numRef>
              <c:f>Sheet1!$B$2:$B$17</c:f>
              <c:numCache>
                <c:formatCode>###0%</c:formatCode>
                <c:ptCount val="16"/>
                <c:pt idx="0">
                  <c:v>0.55000000000000004</c:v>
                </c:pt>
                <c:pt idx="1">
                  <c:v>0.41</c:v>
                </c:pt>
                <c:pt idx="2">
                  <c:v>0.38</c:v>
                </c:pt>
                <c:pt idx="3">
                  <c:v>0.23</c:v>
                </c:pt>
                <c:pt idx="4">
                  <c:v>0.19</c:v>
                </c:pt>
                <c:pt idx="5">
                  <c:v>0.18</c:v>
                </c:pt>
                <c:pt idx="6">
                  <c:v>0.18</c:v>
                </c:pt>
                <c:pt idx="7">
                  <c:v>0.18</c:v>
                </c:pt>
                <c:pt idx="8">
                  <c:v>0.18</c:v>
                </c:pt>
                <c:pt idx="9">
                  <c:v>0.16</c:v>
                </c:pt>
                <c:pt idx="10">
                  <c:v>0.15</c:v>
                </c:pt>
                <c:pt idx="11">
                  <c:v>0.14000000000000001</c:v>
                </c:pt>
                <c:pt idx="12">
                  <c:v>0.13</c:v>
                </c:pt>
                <c:pt idx="13">
                  <c:v>0.13</c:v>
                </c:pt>
                <c:pt idx="14">
                  <c:v>0.12</c:v>
                </c:pt>
                <c:pt idx="1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780976038760899"/>
          <c:y val="4.2558364414974452E-2"/>
          <c:w val="0.59685944915180877"/>
          <c:h val="0.944556050559469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6C-5A4B-BE13-4E73616C8B0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6C-5A4B-BE13-4E73616C8B0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36C-5A4B-BE13-4E73616C8B0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6C-5A4B-BE13-4E73616C8B0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36C-5A4B-BE13-4E73616C8B0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6C-5A4B-BE13-4E73616C8B0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36C-5A4B-BE13-4E73616C8B09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6C-5A4B-BE13-4E73616C8B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Australie</c:v>
                </c:pt>
                <c:pt idx="1">
                  <c:v>Chine</c:v>
                </c:pt>
                <c:pt idx="2">
                  <c:v>Japon</c:v>
                </c:pt>
                <c:pt idx="3">
                  <c:v>Nouvelle-Zélande</c:v>
                </c:pt>
                <c:pt idx="4">
                  <c:v>RAS de Hong Kong</c:v>
                </c:pt>
                <c:pt idx="5">
                  <c:v>Inde</c:v>
                </c:pt>
                <c:pt idx="6">
                  <c:v>Taïwan</c:v>
                </c:pt>
                <c:pt idx="7">
                  <c:v>République de Corée</c:v>
                </c:pt>
                <c:pt idx="8">
                  <c:v>Singapour</c:v>
                </c:pt>
                <c:pt idx="9">
                  <c:v>Philippines</c:v>
                </c:pt>
                <c:pt idx="10">
                  <c:v>Thaïlande</c:v>
                </c:pt>
              </c:strCache>
            </c:strRef>
          </c:cat>
          <c:val>
            <c:numRef>
              <c:f>Sheet1!$B$2:$B$12</c:f>
              <c:numCache>
                <c:formatCode>###0%</c:formatCode>
                <c:ptCount val="11"/>
                <c:pt idx="0">
                  <c:v>0.49</c:v>
                </c:pt>
                <c:pt idx="1">
                  <c:v>0.36</c:v>
                </c:pt>
                <c:pt idx="2">
                  <c:v>0.32</c:v>
                </c:pt>
                <c:pt idx="3">
                  <c:v>0.26</c:v>
                </c:pt>
                <c:pt idx="4">
                  <c:v>0.2</c:v>
                </c:pt>
                <c:pt idx="5">
                  <c:v>0.2</c:v>
                </c:pt>
                <c:pt idx="6">
                  <c:v>0.17</c:v>
                </c:pt>
                <c:pt idx="7">
                  <c:v>0.13</c:v>
                </c:pt>
                <c:pt idx="8">
                  <c:v>0.13</c:v>
                </c:pt>
                <c:pt idx="9">
                  <c:v>0.12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803072463958424"/>
          <c:y val="4.2558364414974452E-2"/>
          <c:w val="0.66663844160531016"/>
          <c:h val="0.944556050559469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2A-EE4F-8DEE-5A85F5064E2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2A-EE4F-8DEE-5A85F5064E2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2A-EE4F-8DEE-5A85F5064E2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2A-EE4F-8DEE-5A85F5064E2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2A-EE4F-8DEE-5A85F5064E2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E2A-EE4F-8DEE-5A85F5064E27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13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2A-EE4F-8DEE-5A85F5064E2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2A-EE4F-8DEE-5A85F5064E2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E2A-EE4F-8DEE-5A85F5064E27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2A-EE4F-8DEE-5A85F5064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Brésil</c:v>
                </c:pt>
                <c:pt idx="1">
                  <c:v>Chili</c:v>
                </c:pt>
                <c:pt idx="2">
                  <c:v>Argentine</c:v>
                </c:pt>
                <c:pt idx="3">
                  <c:v>Colombie</c:v>
                </c:pt>
                <c:pt idx="4">
                  <c:v>Trinidad et Tobago</c:v>
                </c:pt>
                <c:pt idx="5">
                  <c:v>Costa Rica</c:v>
                </c:pt>
                <c:pt idx="6">
                  <c:v>Jamaïque</c:v>
                </c:pt>
                <c:pt idx="7">
                  <c:v>Panama</c:v>
                </c:pt>
                <c:pt idx="8">
                  <c:v>République dominicaine</c:v>
                </c:pt>
                <c:pt idx="9">
                  <c:v>Barbade</c:v>
                </c:pt>
                <c:pt idx="10">
                  <c:v>Pérou</c:v>
                </c:pt>
                <c:pt idx="11">
                  <c:v>Cuba</c:v>
                </c:pt>
                <c:pt idx="12">
                  <c:v>Venezuela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0.42</c:v>
                </c:pt>
                <c:pt idx="1">
                  <c:v>0.26</c:v>
                </c:pt>
                <c:pt idx="2">
                  <c:v>0.22</c:v>
                </c:pt>
                <c:pt idx="3">
                  <c:v>0.22</c:v>
                </c:pt>
                <c:pt idx="4">
                  <c:v>0.16</c:v>
                </c:pt>
                <c:pt idx="5">
                  <c:v>0.16</c:v>
                </c:pt>
                <c:pt idx="6">
                  <c:v>0.16</c:v>
                </c:pt>
                <c:pt idx="7">
                  <c:v>0.14000000000000001</c:v>
                </c:pt>
                <c:pt idx="8">
                  <c:v>0.13</c:v>
                </c:pt>
                <c:pt idx="9">
                  <c:v>0.13</c:v>
                </c:pt>
                <c:pt idx="10">
                  <c:v>0.12</c:v>
                </c:pt>
                <c:pt idx="11">
                  <c:v>0.12</c:v>
                </c:pt>
                <c:pt idx="1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65138536185678"/>
          <c:y val="2.7813722462510734E-2"/>
          <c:w val="0.70401778088303779"/>
          <c:h val="0.959300591807442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25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616-B348-B39D-8BF7E0D0198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16-B348-B39D-8BF7E0D0198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616-B348-B39D-8BF7E0D0198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16-B348-B39D-8BF7E0D0198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616-B348-B39D-8BF7E0D0198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616-B348-B39D-8BF7E0D0198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616-B348-B39D-8BF7E0D01988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616-B348-B39D-8BF7E0D0198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616-B348-B39D-8BF7E0D01988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616-B348-B39D-8BF7E0D019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Émirats arabes unis</c:v>
                </c:pt>
                <c:pt idx="1">
                  <c:v>Israël</c:v>
                </c:pt>
                <c:pt idx="2">
                  <c:v>Afrique du Sud</c:v>
                </c:pt>
                <c:pt idx="3">
                  <c:v>Arabie saoudite</c:v>
                </c:pt>
                <c:pt idx="4">
                  <c:v>Égypte</c:v>
                </c:pt>
                <c:pt idx="5">
                  <c:v>Tanzanie</c:v>
                </c:pt>
                <c:pt idx="6">
                  <c:v>Maroc</c:v>
                </c:pt>
                <c:pt idx="7">
                  <c:v>Qatar</c:v>
                </c:pt>
                <c:pt idx="8">
                  <c:v>Nigéria</c:v>
                </c:pt>
                <c:pt idx="9">
                  <c:v>Mali</c:v>
                </c:pt>
                <c:pt idx="10">
                  <c:v>Kuwait</c:v>
                </c:pt>
                <c:pt idx="11">
                  <c:v>Jordanie</c:v>
                </c:pt>
                <c:pt idx="12">
                  <c:v>Éthiopie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0.35</c:v>
                </c:pt>
                <c:pt idx="1">
                  <c:v>0.35</c:v>
                </c:pt>
                <c:pt idx="2">
                  <c:v>0.32</c:v>
                </c:pt>
                <c:pt idx="3">
                  <c:v>0.25</c:v>
                </c:pt>
                <c:pt idx="4">
                  <c:v>0.18</c:v>
                </c:pt>
                <c:pt idx="5">
                  <c:v>0.15</c:v>
                </c:pt>
                <c:pt idx="6">
                  <c:v>0.14000000000000001</c:v>
                </c:pt>
                <c:pt idx="7">
                  <c:v>0.14000000000000001</c:v>
                </c:pt>
                <c:pt idx="8">
                  <c:v>0.13</c:v>
                </c:pt>
                <c:pt idx="9">
                  <c:v>0.12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643626068332194"/>
          <c:y val="1.5568286316381704E-2"/>
          <c:w val="0.47695507639592061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789-41D7-9515-B4C0DF9736B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5A-154C-85F9-B6603DBB7E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5A-154C-85F9-B6603DBB7E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5A-154C-85F9-B6603DBB7E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89-41D7-9515-B4C0DF9736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Europe</c:v>
                </c:pt>
                <c:pt idx="1">
                  <c:v>Asie et Pacifique</c:v>
                </c:pt>
                <c:pt idx="2">
                  <c:v>Amérique centrale et du Sud</c:v>
                </c:pt>
                <c:pt idx="3">
                  <c:v>Moyen-Orient et Afrique</c:v>
                </c:pt>
                <c:pt idx="4">
                  <c:v>Amérique du Nord</c:v>
                </c:pt>
                <c:pt idx="5">
                  <c:v>Autre</c:v>
                </c:pt>
                <c:pt idx="6">
                  <c:v>Nous ne nous intéressons pas à d'autres marchés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0.43</c:v>
                </c:pt>
                <c:pt idx="1">
                  <c:v>0.42</c:v>
                </c:pt>
                <c:pt idx="2">
                  <c:v>0.25</c:v>
                </c:pt>
                <c:pt idx="3">
                  <c:v>0.22</c:v>
                </c:pt>
                <c:pt idx="4">
                  <c:v>0.16</c:v>
                </c:pt>
                <c:pt idx="5">
                  <c:v>0.03</c:v>
                </c:pt>
                <c:pt idx="6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95904539823771"/>
          <c:y val="1.3069122485664234E-2"/>
          <c:w val="0.74571012084665667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DFE-2F45-ACB7-AA8B13574E1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DFE-2F45-ACB7-AA8B13574E1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12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DFE-2F45-ACB7-AA8B13574E1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DFE-2F45-ACB7-AA8B13574E1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DFE-2F45-ACB7-AA8B13574E1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DFE-2F45-ACB7-AA8B13574E1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DFE-2F45-ACB7-AA8B13574E1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DFE-2F45-ACB7-AA8B13574E1C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DFE-2F45-ACB7-AA8B13574E1C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DFE-2F45-ACB7-AA8B13574E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Australie</c:v>
                </c:pt>
                <c:pt idx="1">
                  <c:v>Nouvelle-Zélande</c:v>
                </c:pt>
                <c:pt idx="2">
                  <c:v>Royaume-Uni</c:v>
                </c:pt>
                <c:pt idx="3">
                  <c:v>Brésil</c:v>
                </c:pt>
                <c:pt idx="4">
                  <c:v>Chine</c:v>
                </c:pt>
                <c:pt idx="5">
                  <c:v>Suède</c:v>
                </c:pt>
                <c:pt idx="6">
                  <c:v>Allemagne</c:v>
                </c:pt>
                <c:pt idx="7">
                  <c:v>France</c:v>
                </c:pt>
                <c:pt idx="8">
                  <c:v>Japon</c:v>
                </c:pt>
                <c:pt idx="9">
                  <c:v>Mexique</c:v>
                </c:pt>
                <c:pt idx="10">
                  <c:v>Afrique du Sud</c:v>
                </c:pt>
                <c:pt idx="11">
                  <c:v>Belgique</c:v>
                </c:pt>
                <c:pt idx="12">
                  <c:v>Danemark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0.19993003404204829</c:v>
                </c:pt>
                <c:pt idx="1">
                  <c:v>0.146815450325925</c:v>
                </c:pt>
                <c:pt idx="2">
                  <c:v>0.13922878908798184</c:v>
                </c:pt>
                <c:pt idx="3">
                  <c:v>0.12693376196084727</c:v>
                </c:pt>
                <c:pt idx="4">
                  <c:v>0.12292126540462821</c:v>
                </c:pt>
                <c:pt idx="5">
                  <c:v>0.12192568825464796</c:v>
                </c:pt>
                <c:pt idx="6">
                  <c:v>0.11788182852516384</c:v>
                </c:pt>
                <c:pt idx="7">
                  <c:v>0.11144122031725752</c:v>
                </c:pt>
                <c:pt idx="8">
                  <c:v>0.10997438803617519</c:v>
                </c:pt>
                <c:pt idx="9">
                  <c:v>0.10724239001826452</c:v>
                </c:pt>
                <c:pt idx="10">
                  <c:v>0.10123267751667692</c:v>
                </c:pt>
                <c:pt idx="11">
                  <c:v>9.8222146205003594E-2</c:v>
                </c:pt>
                <c:pt idx="12">
                  <c:v>9.7378340422789048E-2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2130317803775093"/>
          <c:y val="8.4885579398421826E-2"/>
          <c:w val="0.37869682196224902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Aucune aide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67-BE45-A9B3-48E9D110A1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67-BE45-A9B3-48E9D110A1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267-BE45-A9B3-48E9D110A18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67-BE45-A9B3-48E9D110A18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267-BE45-A9B3-48E9D110A18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267-BE45-A9B3-48E9D110A18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267-BE45-A9B3-48E9D110A18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267-BE45-A9B3-48E9D110A1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267-BE45-A9B3-48E9D110A18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267-BE45-A9B3-48E9D110A18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47 %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267-BE45-A9B3-48E9D110A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Comprendre les pratiques commerciales dans des marchés étrangers</c:v>
                </c:pt>
                <c:pt idx="1">
                  <c:v>Renseignements sur les marchés et information commerciale </c:v>
                </c:pt>
                <c:pt idx="2">
                  <c:v>Information au sujet des entreprises dans des marchés étrangers</c:v>
                </c:pt>
                <c:pt idx="3">
                  <c:v>Références à des occasions d’affaires internationales/possibilités de ventes </c:v>
                </c:pt>
                <c:pt idx="4">
                  <c:v>Aiguillage vers des juristes, des RH, des traducteurs et d’autres professionnels </c:v>
                </c:pt>
                <c:pt idx="5">
                  <c:v>Références à d’autres programmes et services commerciaux </c:v>
                </c:pt>
                <c:pt idx="6">
                  <c:v>Recommandations concernant les foires commerciales/missions commerciales </c:v>
                </c:pt>
                <c:pt idx="7">
                  <c:v>Soutien pour la protection de la PI, les marchés publics ou les questions de réglementation </c:v>
                </c:pt>
                <c:pt idx="8">
                  <c:v>Conseils pratiques sur l’organisation des voyages d'affaires</c:v>
                </c:pt>
                <c:pt idx="9">
                  <c:v>Information ou conseils pour trouver du soutien financier </c:v>
                </c:pt>
                <c:pt idx="10">
                  <c:v>Références à des occasions de partenariat en recherche et développement 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0.33</c:v>
                </c:pt>
                <c:pt idx="1">
                  <c:v>0.33</c:v>
                </c:pt>
                <c:pt idx="2">
                  <c:v>0.34</c:v>
                </c:pt>
                <c:pt idx="3">
                  <c:v>0.35</c:v>
                </c:pt>
                <c:pt idx="4">
                  <c:v>0.39</c:v>
                </c:pt>
                <c:pt idx="5">
                  <c:v>0.4</c:v>
                </c:pt>
                <c:pt idx="6">
                  <c:v>0.41</c:v>
                </c:pt>
                <c:pt idx="7">
                  <c:v>0.42</c:v>
                </c:pt>
                <c:pt idx="8">
                  <c:v>0.44</c:v>
                </c:pt>
                <c:pt idx="9">
                  <c:v>0.45</c:v>
                </c:pt>
                <c:pt idx="10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Très peu d'aide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67-BE45-A9B3-48E9D110A1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267-BE45-A9B3-48E9D110A1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67-BE45-A9B3-48E9D110A18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267-BE45-A9B3-48E9D110A18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267-BE45-A9B3-48E9D110A18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267-BE45-A9B3-48E9D110A18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267-BE45-A9B3-48E9D110A18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267-BE45-A9B3-48E9D110A1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267-BE45-A9B3-48E9D110A182}"/>
                </c:ext>
              </c:extLst>
            </c:dLbl>
            <c:dLbl>
              <c:idx val="9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79-4B6C-B034-98F156365293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267-BE45-A9B3-48E9D110A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Comprendre les pratiques commerciales dans des marchés étrangers</c:v>
                </c:pt>
                <c:pt idx="1">
                  <c:v>Renseignements sur les marchés et information commerciale </c:v>
                </c:pt>
                <c:pt idx="2">
                  <c:v>Information au sujet des entreprises dans des marchés étrangers</c:v>
                </c:pt>
                <c:pt idx="3">
                  <c:v>Références à des occasions d’affaires internationales/possibilités de ventes </c:v>
                </c:pt>
                <c:pt idx="4">
                  <c:v>Aiguillage vers des juristes, des RH, des traducteurs et d’autres professionnels </c:v>
                </c:pt>
                <c:pt idx="5">
                  <c:v>Références à d’autres programmes et services commerciaux </c:v>
                </c:pt>
                <c:pt idx="6">
                  <c:v>Recommandations concernant les foires commerciales/missions commerciales </c:v>
                </c:pt>
                <c:pt idx="7">
                  <c:v>Soutien pour la protection de la PI, les marchés publics ou les questions de réglementation </c:v>
                </c:pt>
                <c:pt idx="8">
                  <c:v>Conseils pratiques sur l’organisation des voyages d'affaires</c:v>
                </c:pt>
                <c:pt idx="9">
                  <c:v>Information ou conseils pour trouver du soutien financier </c:v>
                </c:pt>
                <c:pt idx="10">
                  <c:v>Références à des occasions de partenariat en recherche et développement 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0.21</c:v>
                </c:pt>
                <c:pt idx="1">
                  <c:v>0.19</c:v>
                </c:pt>
                <c:pt idx="2">
                  <c:v>0.23</c:v>
                </c:pt>
                <c:pt idx="3">
                  <c:v>0.17</c:v>
                </c:pt>
                <c:pt idx="4">
                  <c:v>0.25</c:v>
                </c:pt>
                <c:pt idx="5">
                  <c:v>0.19</c:v>
                </c:pt>
                <c:pt idx="6">
                  <c:v>0.22</c:v>
                </c:pt>
                <c:pt idx="7">
                  <c:v>0.17</c:v>
                </c:pt>
                <c:pt idx="8">
                  <c:v>0.24</c:v>
                </c:pt>
                <c:pt idx="9">
                  <c:v>0.17</c:v>
                </c:pt>
                <c:pt idx="10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Un peu d'aide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67-BE45-A9B3-48E9D110A1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67-BE45-A9B3-48E9D110A1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267-BE45-A9B3-48E9D110A18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67-BE45-A9B3-48E9D110A18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267-BE45-A9B3-48E9D110A182}"/>
                </c:ext>
              </c:extLst>
            </c:dLbl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267-BE45-A9B3-48E9D110A18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A267-BE45-A9B3-48E9D110A1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267-BE45-A9B3-48E9D110A18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267-BE45-A9B3-48E9D110A18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267-BE45-A9B3-48E9D110A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Comprendre les pratiques commerciales dans des marchés étrangers</c:v>
                </c:pt>
                <c:pt idx="1">
                  <c:v>Renseignements sur les marchés et information commerciale </c:v>
                </c:pt>
                <c:pt idx="2">
                  <c:v>Information au sujet des entreprises dans des marchés étrangers</c:v>
                </c:pt>
                <c:pt idx="3">
                  <c:v>Références à des occasions d’affaires internationales/possibilités de ventes </c:v>
                </c:pt>
                <c:pt idx="4">
                  <c:v>Aiguillage vers des juristes, des RH, des traducteurs et d’autres professionnels </c:v>
                </c:pt>
                <c:pt idx="5">
                  <c:v>Références à d’autres programmes et services commerciaux </c:v>
                </c:pt>
                <c:pt idx="6">
                  <c:v>Recommandations concernant les foires commerciales/missions commerciales </c:v>
                </c:pt>
                <c:pt idx="7">
                  <c:v>Soutien pour la protection de la PI, les marchés publics ou les questions de réglementation </c:v>
                </c:pt>
                <c:pt idx="8">
                  <c:v>Conseils pratiques sur l’organisation des voyages d'affaires</c:v>
                </c:pt>
                <c:pt idx="9">
                  <c:v>Information ou conseils pour trouver du soutien financier </c:v>
                </c:pt>
                <c:pt idx="10">
                  <c:v>Références à des occasions de partenariat en recherche et développement 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0.31</c:v>
                </c:pt>
                <c:pt idx="1">
                  <c:v>0.3</c:v>
                </c:pt>
                <c:pt idx="2">
                  <c:v>0.28999999999999998</c:v>
                </c:pt>
                <c:pt idx="3">
                  <c:v>0.31</c:v>
                </c:pt>
                <c:pt idx="4">
                  <c:v>0.25</c:v>
                </c:pt>
                <c:pt idx="5">
                  <c:v>0.27</c:v>
                </c:pt>
                <c:pt idx="6">
                  <c:v>0.27</c:v>
                </c:pt>
                <c:pt idx="7">
                  <c:v>0.25</c:v>
                </c:pt>
                <c:pt idx="8">
                  <c:v>0.23</c:v>
                </c:pt>
                <c:pt idx="9">
                  <c:v>0.22</c:v>
                </c:pt>
                <c:pt idx="1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Beaucoup d'aide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67-BE45-A9B3-48E9D110A1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67-BE45-A9B3-48E9D110A1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67-BE45-A9B3-48E9D110A18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67-BE45-A9B3-48E9D110A18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267-BE45-A9B3-48E9D110A18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267-BE45-A9B3-48E9D110A18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267-BE45-A9B3-48E9D110A18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267-BE45-A9B3-48E9D110A18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A267-BE45-A9B3-48E9D110A18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267-BE45-A9B3-48E9D110A18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267-BE45-A9B3-48E9D110A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Comprendre les pratiques commerciales dans des marchés étrangers</c:v>
                </c:pt>
                <c:pt idx="1">
                  <c:v>Renseignements sur les marchés et information commerciale </c:v>
                </c:pt>
                <c:pt idx="2">
                  <c:v>Information au sujet des entreprises dans des marchés étrangers</c:v>
                </c:pt>
                <c:pt idx="3">
                  <c:v>Références à des occasions d’affaires internationales/possibilités de ventes </c:v>
                </c:pt>
                <c:pt idx="4">
                  <c:v>Aiguillage vers des juristes, des RH, des traducteurs et d’autres professionnels </c:v>
                </c:pt>
                <c:pt idx="5">
                  <c:v>Références à d’autres programmes et services commerciaux </c:v>
                </c:pt>
                <c:pt idx="6">
                  <c:v>Recommandations concernant les foires commerciales/missions commerciales </c:v>
                </c:pt>
                <c:pt idx="7">
                  <c:v>Soutien pour la protection de la PI, les marchés publics ou les questions de réglementation </c:v>
                </c:pt>
                <c:pt idx="8">
                  <c:v>Conseils pratiques sur l’organisation des voyages d'affaires</c:v>
                </c:pt>
                <c:pt idx="9">
                  <c:v>Information ou conseils pour trouver du soutien financier </c:v>
                </c:pt>
                <c:pt idx="10">
                  <c:v>Références à des occasions de partenariat en recherche et développement </c:v>
                </c:pt>
              </c:strCache>
            </c:strRef>
          </c:cat>
          <c:val>
            <c:numRef>
              <c:f>Sheet1!$E$2:$E$12</c:f>
              <c:numCache>
                <c:formatCode>0%</c:formatCode>
                <c:ptCount val="11"/>
                <c:pt idx="0">
                  <c:v>0.14000000000000001</c:v>
                </c:pt>
                <c:pt idx="1">
                  <c:v>0.18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0.12</c:v>
                </c:pt>
                <c:pt idx="5">
                  <c:v>0.14000000000000001</c:v>
                </c:pt>
                <c:pt idx="6">
                  <c:v>0.11</c:v>
                </c:pt>
                <c:pt idx="7">
                  <c:v>0.16</c:v>
                </c:pt>
                <c:pt idx="8">
                  <c:v>0.09</c:v>
                </c:pt>
                <c:pt idx="9">
                  <c:v>0.16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831758230905287"/>
          <c:y val="4.0257479574225374E-2"/>
          <c:w val="0.4855143249625154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672213361954133"/>
          <c:y val="5.7196622208061883E-2"/>
          <c:w val="0.55327786638045862"/>
          <c:h val="0.915231548218386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Pas du tout un obstacle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FE-0744-AAF3-C06A351D760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E-0744-AAF3-C06A351D760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FE-0744-AAF3-C06A351D760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FE-0744-AAF3-C06A351D760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FE-0744-AAF3-C06A351D760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3FE-0744-AAF3-C06A351D760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FE-0744-AAF3-C06A351D760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3FE-0744-AAF3-C06A351D760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FE-0744-AAF3-C06A351D760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51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3FE-0744-AAF3-C06A351D760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52 %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FE-0744-AAF3-C06A351D760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52 %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3FE-0744-AAF3-C06A351D76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Valeur du dollar canadien</c:v>
                </c:pt>
                <c:pt idx="1">
                  <c:v>Incertitude des exigences réglementaires</c:v>
                </c:pt>
                <c:pt idx="2">
                  <c:v>Contacts insuffisants dans les marchés</c:v>
                </c:pt>
                <c:pt idx="3">
                  <c:v>Droits de douane/obstacles commerciaux</c:v>
                </c:pt>
                <c:pt idx="4">
                  <c:v>Renseignements insuffisants au sujet des occasions commerciales</c:v>
                </c:pt>
                <c:pt idx="5">
                  <c:v>Obstacles linguistiques/culturels</c:v>
                </c:pt>
                <c:pt idx="6">
                  <c:v>Accès insuffisant à du financement/des fonds</c:v>
                </c:pt>
                <c:pt idx="7">
                  <c:v>Taxes ou permis d'exportations du Canada</c:v>
                </c:pt>
                <c:pt idx="8">
                  <c:v>Disponibilité/compétences de la main-d'œuvre</c:v>
                </c:pt>
                <c:pt idx="9">
                  <c:v>Traitement discriminatoire envers les investisseurs canadiens</c:v>
                </c:pt>
                <c:pt idx="10">
                  <c:v>Préoccupations relatives aux brevets/PI</c:v>
                </c:pt>
                <c:pt idx="11">
                  <c:v>Corruption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0.31</c:v>
                </c:pt>
                <c:pt idx="1">
                  <c:v>0.33</c:v>
                </c:pt>
                <c:pt idx="2">
                  <c:v>0.35</c:v>
                </c:pt>
                <c:pt idx="3">
                  <c:v>0.36</c:v>
                </c:pt>
                <c:pt idx="4">
                  <c:v>0.38</c:v>
                </c:pt>
                <c:pt idx="5">
                  <c:v>0.43</c:v>
                </c:pt>
                <c:pt idx="6">
                  <c:v>0.47</c:v>
                </c:pt>
                <c:pt idx="7">
                  <c:v>0.48</c:v>
                </c:pt>
                <c:pt idx="8">
                  <c:v>0.5</c:v>
                </c:pt>
                <c:pt idx="9">
                  <c:v>0.51</c:v>
                </c:pt>
                <c:pt idx="10">
                  <c:v>0.52</c:v>
                </c:pt>
                <c:pt idx="11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obstacle mineur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FE-0744-AAF3-C06A351D760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FE-0744-AAF3-C06A351D760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3FE-0744-AAF3-C06A351D760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FE-0744-AAF3-C06A351D760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3FE-0744-AAF3-C06A351D760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3FE-0744-AAF3-C06A351D760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3FE-0744-AAF3-C06A351D760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FE-0744-AAF3-C06A351D760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3FE-0744-AAF3-C06A351D760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FE-0744-AAF3-C06A351D7604}"/>
                </c:ext>
              </c:extLst>
            </c:dLbl>
            <c:dLbl>
              <c:idx val="10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  <a:r>
                      <a:rPr lang="en-US" baseline="0" dirty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39-4CD4-AAC4-FB0B43385533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3FE-0744-AAF3-C06A351D76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Valeur du dollar canadien</c:v>
                </c:pt>
                <c:pt idx="1">
                  <c:v>Incertitude des exigences réglementaires</c:v>
                </c:pt>
                <c:pt idx="2">
                  <c:v>Contacts insuffisants dans les marchés</c:v>
                </c:pt>
                <c:pt idx="3">
                  <c:v>Droits de douane/obstacles commerciaux</c:v>
                </c:pt>
                <c:pt idx="4">
                  <c:v>Renseignements insuffisants au sujet des occasions commerciales</c:v>
                </c:pt>
                <c:pt idx="5">
                  <c:v>Obstacles linguistiques/culturels</c:v>
                </c:pt>
                <c:pt idx="6">
                  <c:v>Accès insuffisant à du financement/des fonds</c:v>
                </c:pt>
                <c:pt idx="7">
                  <c:v>Taxes ou permis d'exportations du Canada</c:v>
                </c:pt>
                <c:pt idx="8">
                  <c:v>Disponibilité/compétences de la main-d'œuvre</c:v>
                </c:pt>
                <c:pt idx="9">
                  <c:v>Traitement discriminatoire envers les investisseurs canadiens</c:v>
                </c:pt>
                <c:pt idx="10">
                  <c:v>Préoccupations relatives aux brevets/PI</c:v>
                </c:pt>
                <c:pt idx="11">
                  <c:v>Corruption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0.22</c:v>
                </c:pt>
                <c:pt idx="1">
                  <c:v>0.28000000000000003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0.26</c:v>
                </c:pt>
                <c:pt idx="5">
                  <c:v>0.3</c:v>
                </c:pt>
                <c:pt idx="6">
                  <c:v>0.21</c:v>
                </c:pt>
                <c:pt idx="7">
                  <c:v>0.24</c:v>
                </c:pt>
                <c:pt idx="8">
                  <c:v>0.24</c:v>
                </c:pt>
                <c:pt idx="9">
                  <c:v>0.21</c:v>
                </c:pt>
                <c:pt idx="10">
                  <c:v>0.17</c:v>
                </c:pt>
                <c:pt idx="1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Un obstacle modéré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FE-0744-AAF3-C06A351D760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3FE-0744-AAF3-C06A351D760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93FE-0744-AAF3-C06A351D760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3FE-0744-AAF3-C06A351D760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93FE-0744-AAF3-C06A351D760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93FE-0744-AAF3-C06A351D760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93FE-0744-AAF3-C06A351D760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93FE-0744-AAF3-C06A351D760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93FE-0744-AAF3-C06A351D760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93FE-0744-AAF3-C06A351D760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93FE-0744-AAF3-C06A351D760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93FE-0744-AAF3-C06A351D76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Valeur du dollar canadien</c:v>
                </c:pt>
                <c:pt idx="1">
                  <c:v>Incertitude des exigences réglementaires</c:v>
                </c:pt>
                <c:pt idx="2">
                  <c:v>Contacts insuffisants dans les marchés</c:v>
                </c:pt>
                <c:pt idx="3">
                  <c:v>Droits de douane/obstacles commerciaux</c:v>
                </c:pt>
                <c:pt idx="4">
                  <c:v>Renseignements insuffisants au sujet des occasions commerciales</c:v>
                </c:pt>
                <c:pt idx="5">
                  <c:v>Obstacles linguistiques/culturels</c:v>
                </c:pt>
                <c:pt idx="6">
                  <c:v>Accès insuffisant à du financement/des fonds</c:v>
                </c:pt>
                <c:pt idx="7">
                  <c:v>Taxes ou permis d'exportations du Canada</c:v>
                </c:pt>
                <c:pt idx="8">
                  <c:v>Disponibilité/compétences de la main-d'œuvre</c:v>
                </c:pt>
                <c:pt idx="9">
                  <c:v>Traitement discriminatoire envers les investisseurs canadiens</c:v>
                </c:pt>
                <c:pt idx="10">
                  <c:v>Préoccupations relatives aux brevets/PI</c:v>
                </c:pt>
                <c:pt idx="11">
                  <c:v>Corruption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0.26</c:v>
                </c:pt>
                <c:pt idx="1">
                  <c:v>0.26</c:v>
                </c:pt>
                <c:pt idx="2">
                  <c:v>0.24</c:v>
                </c:pt>
                <c:pt idx="3">
                  <c:v>0.27</c:v>
                </c:pt>
                <c:pt idx="4">
                  <c:v>0.24</c:v>
                </c:pt>
                <c:pt idx="5">
                  <c:v>0.2</c:v>
                </c:pt>
                <c:pt idx="6">
                  <c:v>0.18</c:v>
                </c:pt>
                <c:pt idx="7">
                  <c:v>0.17</c:v>
                </c:pt>
                <c:pt idx="8">
                  <c:v>0.17</c:v>
                </c:pt>
                <c:pt idx="9">
                  <c:v>0.2</c:v>
                </c:pt>
                <c:pt idx="10">
                  <c:v>0.21</c:v>
                </c:pt>
                <c:pt idx="1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Un obstacle majeur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93FE-0744-AAF3-C06A351D760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93FE-0744-AAF3-C06A351D760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93FE-0744-AAF3-C06A351D760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93FE-0744-AAF3-C06A351D760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93FE-0744-AAF3-C06A351D760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93FE-0744-AAF3-C06A351D760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93FE-0744-AAF3-C06A351D760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93FE-0744-AAF3-C06A351D760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93FE-0744-AAF3-C06A351D760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93FE-0744-AAF3-C06A351D760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93FE-0744-AAF3-C06A351D760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93FE-0744-AAF3-C06A351D76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Valeur du dollar canadien</c:v>
                </c:pt>
                <c:pt idx="1">
                  <c:v>Incertitude des exigences réglementaires</c:v>
                </c:pt>
                <c:pt idx="2">
                  <c:v>Contacts insuffisants dans les marchés</c:v>
                </c:pt>
                <c:pt idx="3">
                  <c:v>Droits de douane/obstacles commerciaux</c:v>
                </c:pt>
                <c:pt idx="4">
                  <c:v>Renseignements insuffisants au sujet des occasions commerciales</c:v>
                </c:pt>
                <c:pt idx="5">
                  <c:v>Obstacles linguistiques/culturels</c:v>
                </c:pt>
                <c:pt idx="6">
                  <c:v>Accès insuffisant à du financement/des fonds</c:v>
                </c:pt>
                <c:pt idx="7">
                  <c:v>Taxes ou permis d'exportations du Canada</c:v>
                </c:pt>
                <c:pt idx="8">
                  <c:v>Disponibilité/compétences de la main-d'œuvre</c:v>
                </c:pt>
                <c:pt idx="9">
                  <c:v>Traitement discriminatoire envers les investisseurs canadiens</c:v>
                </c:pt>
                <c:pt idx="10">
                  <c:v>Préoccupations relatives aux brevets/PI</c:v>
                </c:pt>
                <c:pt idx="11">
                  <c:v>Corruption</c:v>
                </c:pt>
              </c:strCache>
            </c:strRef>
          </c:cat>
          <c:val>
            <c:numRef>
              <c:f>Sheet1!$E$2:$E$13</c:f>
              <c:numCache>
                <c:formatCode>0%</c:formatCode>
                <c:ptCount val="12"/>
                <c:pt idx="0">
                  <c:v>0.21</c:v>
                </c:pt>
                <c:pt idx="1">
                  <c:v>0.13</c:v>
                </c:pt>
                <c:pt idx="2">
                  <c:v>0.11</c:v>
                </c:pt>
                <c:pt idx="3">
                  <c:v>0.11</c:v>
                </c:pt>
                <c:pt idx="4">
                  <c:v>0.12</c:v>
                </c:pt>
                <c:pt idx="5">
                  <c:v>7.0000000000000007E-2</c:v>
                </c:pt>
                <c:pt idx="6">
                  <c:v>0.14000000000000001</c:v>
                </c:pt>
                <c:pt idx="7">
                  <c:v>0.12</c:v>
                </c:pt>
                <c:pt idx="8">
                  <c:v>0.09</c:v>
                </c:pt>
                <c:pt idx="9">
                  <c:v>0.06</c:v>
                </c:pt>
                <c:pt idx="10">
                  <c:v>0.1</c:v>
                </c:pt>
                <c:pt idx="1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730129190901321"/>
          <c:y val="8.1452559920350265E-4"/>
          <c:w val="0.71194171666665507"/>
          <c:h val="9.69866577165434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537532263963134"/>
          <c:y val="1.3069044055443483E-2"/>
          <c:w val="0.703269206956825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12-F243-9DAE-3065DEC7BB0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12-F243-9DAE-3065DEC7BB0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12-F243-9DAE-3065DEC7BB0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12-F243-9DAE-3065DEC7BB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Moins de 5</c:v>
                </c:pt>
                <c:pt idx="1">
                  <c:v>De 5 à 19 </c:v>
                </c:pt>
                <c:pt idx="2">
                  <c:v>De 20 à 49</c:v>
                </c:pt>
                <c:pt idx="3">
                  <c:v>De 50 à 99</c:v>
                </c:pt>
                <c:pt idx="4">
                  <c:v>De 100 à 199</c:v>
                </c:pt>
                <c:pt idx="5">
                  <c:v>De 200 à 499</c:v>
                </c:pt>
                <c:pt idx="6">
                  <c:v>500 et plus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0.46</c:v>
                </c:pt>
                <c:pt idx="1">
                  <c:v>0.33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0.01</c:v>
                </c:pt>
                <c:pt idx="5">
                  <c:v>0.02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62726142961461"/>
          <c:y val="0.16795267205017902"/>
          <c:w val="0.77937273857038536"/>
          <c:h val="0.784031764400057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Je n'en ai pas entendu parler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B2-A848-ADF9-1B0C267516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B2-A848-ADF9-1B0C267516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54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B2-A848-ADF9-1B0C267516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52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B2-A848-ADF9-1B0C267516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B2-A848-ADF9-1B0C267516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AB2-A848-ADF9-1B0C26751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ALECU</c:v>
                </c:pt>
                <c:pt idx="1">
                  <c:v>ALECI</c:v>
                </c:pt>
                <c:pt idx="2">
                  <c:v>ALECC (Chili)</c:v>
                </c:pt>
                <c:pt idx="3">
                  <c:v>ALECC (Corée)</c:v>
                </c:pt>
                <c:pt idx="4">
                  <c:v>PTPGP</c:v>
                </c:pt>
                <c:pt idx="5">
                  <c:v>AECG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0.64</c:v>
                </c:pt>
                <c:pt idx="1">
                  <c:v>0.56999999999999995</c:v>
                </c:pt>
                <c:pt idx="2">
                  <c:v>0.54</c:v>
                </c:pt>
                <c:pt idx="3">
                  <c:v>0.52</c:v>
                </c:pt>
                <c:pt idx="4">
                  <c:v>0.28000000000000003</c:v>
                </c:pt>
                <c:pt idx="5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J'en ai entendu parler/ne sais rien à ce sujet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B2-A848-ADF9-1B0C2675160C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</a:t>
                    </a:r>
                    <a:r>
                      <a:rPr lang="en-US" baseline="0" dirty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B2-473D-9C7F-C63AEE5DC7F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B2-A848-ADF9-1B0C267516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33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AB2-A848-ADF9-1B0C267516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AB2-A848-ADF9-1B0C267516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AB2-A848-ADF9-1B0C26751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ALECU</c:v>
                </c:pt>
                <c:pt idx="1">
                  <c:v>ALECI</c:v>
                </c:pt>
                <c:pt idx="2">
                  <c:v>ALECC (Chili)</c:v>
                </c:pt>
                <c:pt idx="3">
                  <c:v>ALECC (Corée)</c:v>
                </c:pt>
                <c:pt idx="4">
                  <c:v>PTPGP</c:v>
                </c:pt>
                <c:pt idx="5">
                  <c:v>AECG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0.25</c:v>
                </c:pt>
                <c:pt idx="1">
                  <c:v>0.3</c:v>
                </c:pt>
                <c:pt idx="2">
                  <c:v>0.32</c:v>
                </c:pt>
                <c:pt idx="3">
                  <c:v>0.33</c:v>
                </c:pt>
                <c:pt idx="4">
                  <c:v>0.37</c:v>
                </c:pt>
                <c:pt idx="5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J'en ai entendu parler/je connais quelques détails</c:v>
                </c:pt>
              </c:strCache>
            </c:strRef>
          </c:tx>
          <c:spPr>
            <a:solidFill>
              <a:srgbClr val="517FD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B2-A848-ADF9-1B0C267516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AB2-A848-ADF9-1B0C267516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AB2-A848-ADF9-1B0C267516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AB2-A848-ADF9-1B0C267516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28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AB2-A848-ADF9-1B0C267516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AB2-A848-ADF9-1B0C26751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ALECU</c:v>
                </c:pt>
                <c:pt idx="1">
                  <c:v>ALECI</c:v>
                </c:pt>
                <c:pt idx="2">
                  <c:v>ALECC (Chili)</c:v>
                </c:pt>
                <c:pt idx="3">
                  <c:v>ALECC (Corée)</c:v>
                </c:pt>
                <c:pt idx="4">
                  <c:v>PTPGP</c:v>
                </c:pt>
                <c:pt idx="5">
                  <c:v>AECG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0.08</c:v>
                </c:pt>
                <c:pt idx="1">
                  <c:v>0.1</c:v>
                </c:pt>
                <c:pt idx="2">
                  <c:v>0.12</c:v>
                </c:pt>
                <c:pt idx="3">
                  <c:v>0.11</c:v>
                </c:pt>
                <c:pt idx="4">
                  <c:v>0.28000000000000003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J'en ai entendu parler/j'en connais les détails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B2-A848-ADF9-1B0C267516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AB2-A848-ADF9-1B0C267516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AB2-A848-ADF9-1B0C267516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AB2-A848-ADF9-1B0C267516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AB2-A848-ADF9-1B0C267516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AB2-A848-ADF9-1B0C267516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ALECU</c:v>
                </c:pt>
                <c:pt idx="1">
                  <c:v>ALECI</c:v>
                </c:pt>
                <c:pt idx="2">
                  <c:v>ALECC (Chili)</c:v>
                </c:pt>
                <c:pt idx="3">
                  <c:v>ALECC (Corée)</c:v>
                </c:pt>
                <c:pt idx="4">
                  <c:v>PTPGP</c:v>
                </c:pt>
                <c:pt idx="5">
                  <c:v>AECG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0.03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4.6858359957401494E-2"/>
          <c:w val="1"/>
          <c:h val="0.11147593771225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48925317482835"/>
          <c:y val="0.11470453573495007"/>
          <c:w val="0.77056064214981324"/>
          <c:h val="0.86363634648502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Utilise actuellement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A1-5F40-ABE7-E4662FB04C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CA1-5F40-ABE7-E4662FB04C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A1-5F40-ABE7-E4662FB04C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CA1-5F40-ABE7-E4662FB04C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CA1-5F40-ABE7-E4662FB04C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AECG</c:v>
                </c:pt>
                <c:pt idx="1">
                  <c:v>ALECC (Corée)</c:v>
                </c:pt>
                <c:pt idx="2">
                  <c:v>ALECU</c:v>
                </c:pt>
                <c:pt idx="3">
                  <c:v>ALECC (Chili)</c:v>
                </c:pt>
                <c:pt idx="4">
                  <c:v>ALECI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0.09</c:v>
                </c:pt>
                <c:pt idx="1">
                  <c:v>7.0000000000000007E-2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Prévoit utiliser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A1-5F40-ABE7-E4662FB04CB2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CD-43B9-94CD-8EAE4E44E61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CA1-5F40-ABE7-E4662FB04C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CA1-5F40-ABE7-E4662FB04C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CA1-5F40-ABE7-E4662FB04C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AECG</c:v>
                </c:pt>
                <c:pt idx="1">
                  <c:v>ALECC (Corée)</c:v>
                </c:pt>
                <c:pt idx="2">
                  <c:v>ALECU</c:v>
                </c:pt>
                <c:pt idx="3">
                  <c:v>ALECC (Chili)</c:v>
                </c:pt>
                <c:pt idx="4">
                  <c:v>ALECI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0.17</c:v>
                </c:pt>
                <c:pt idx="1">
                  <c:v>0.14000000000000001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Ne sait pas/pas certain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A1-5F40-ABE7-E4662FB04C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A1-5F40-ABE7-E4662FB04C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A1-5F40-ABE7-E4662FB04C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81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A1-5F40-ABE7-E4662FB04C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A1-5F40-ABE7-E4662FB04C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AECG</c:v>
                </c:pt>
                <c:pt idx="1">
                  <c:v>ALECC (Corée)</c:v>
                </c:pt>
                <c:pt idx="2">
                  <c:v>ALECU</c:v>
                </c:pt>
                <c:pt idx="3">
                  <c:v>ALECC (Chili)</c:v>
                </c:pt>
                <c:pt idx="4">
                  <c:v>ALECI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0.73</c:v>
                </c:pt>
                <c:pt idx="1">
                  <c:v>0.79</c:v>
                </c:pt>
                <c:pt idx="2">
                  <c:v>0.79</c:v>
                </c:pt>
                <c:pt idx="3">
                  <c:v>0.81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525336228637768"/>
          <c:y val="3.1418713427343703E-2"/>
          <c:w val="0.57041780725964486"/>
          <c:h val="4.8815711135149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901792114852133E-2"/>
          <c:y val="5.0806772156675305E-2"/>
          <c:w val="0.97426203256102006"/>
          <c:h val="0.7797719134948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5A5A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7D6-497A-A762-99FE82DF03C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43A-4B8E-9EAE-B1311DA2B05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41E-4672-AE0E-EBD634B99617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41E-4672-AE0E-EBD634B99617}"/>
              </c:ext>
            </c:extLst>
          </c:dPt>
          <c:dPt>
            <c:idx val="4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1E-4672-AE0E-EBD634B99617}"/>
              </c:ext>
            </c:extLst>
          </c:dPt>
          <c:dPt>
            <c:idx val="5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41E-4672-AE0E-EBD634B9961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6-497A-A762-99FE82DF03C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3A-4B8E-9EAE-B1311DA2B0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1E-4672-AE0E-EBD634B996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1E-4672-AE0E-EBD634B996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1E-4672-AE0E-EBD634B9961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1E-4672-AE0E-EBD634B996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Ne sait pas/incertain</c:v>
                </c:pt>
                <c:pt idx="1">
                  <c:v>Fait déjà des échanges commerciaux avec les pays du PTPGP</c:v>
                </c:pt>
                <c:pt idx="2">
                  <c:v>Pas du tout probable</c:v>
                </c:pt>
                <c:pt idx="3">
                  <c:v>Peu probable</c:v>
                </c:pt>
                <c:pt idx="4">
                  <c:v>Quelque peu probable</c:v>
                </c:pt>
                <c:pt idx="5">
                  <c:v>Très probable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0.21</c:v>
                </c:pt>
                <c:pt idx="1">
                  <c:v>7.0000000000000007E-2</c:v>
                </c:pt>
                <c:pt idx="2">
                  <c:v>0.23</c:v>
                </c:pt>
                <c:pt idx="3">
                  <c:v>0.21</c:v>
                </c:pt>
                <c:pt idx="4">
                  <c:v>0.21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30000000000000004"/>
        </c:scaling>
        <c:delete val="1"/>
        <c:axPos val="r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533134018686132E-2"/>
          <c:y val="7.0566924754026285E-3"/>
          <c:w val="0.9548603505183344"/>
          <c:h val="0.826191174885951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9D-4BC0-80FC-410504F7080E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79D-4BC0-80FC-410504F708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Augmente considérablement</c:v>
                </c:pt>
                <c:pt idx="1">
                  <c:v>Augmente quelque peu</c:v>
                </c:pt>
                <c:pt idx="2">
                  <c:v>Demeure à peu près le même</c:v>
                </c:pt>
                <c:pt idx="3">
                  <c:v>Diminue quelque peu</c:v>
                </c:pt>
                <c:pt idx="4">
                  <c:v>Nous n'importons pas de la région Asie-Pacifique</c:v>
                </c:pt>
                <c:pt idx="5">
                  <c:v>Ne sait pas/incertain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0.05</c:v>
                </c:pt>
                <c:pt idx="1">
                  <c:v>0.27</c:v>
                </c:pt>
                <c:pt idx="2">
                  <c:v>0.3</c:v>
                </c:pt>
                <c:pt idx="3">
                  <c:v>0.06</c:v>
                </c:pt>
                <c:pt idx="4">
                  <c:v>0.21</c:v>
                </c:pt>
                <c:pt idx="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4"/>
        </c:scaling>
        <c:delete val="1"/>
        <c:axPos val="l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030414409954358"/>
          <c:y val="9.3405281208858479E-2"/>
          <c:w val="0.3860234622542893"/>
          <c:h val="0.899047738840951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Utilise actuellement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DD-D84E-A6C7-34BB18A3F00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DD-D84E-A6C7-34BB18A3F00A}"/>
                </c:ext>
              </c:extLst>
            </c:dLbl>
            <c:dLbl>
              <c:idx val="2"/>
              <c:layout>
                <c:manualLayout>
                  <c:x val="4.2023869557908126E-3"/>
                  <c:y val="5.32865549175814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82-42E6-A251-AAB17D06F382}"/>
                </c:ext>
              </c:extLst>
            </c:dLbl>
            <c:dLbl>
              <c:idx val="3"/>
              <c:layout>
                <c:manualLayout>
                  <c:x val="6.3035804336863338E-3"/>
                  <c:y val="5.10662817960156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82-42E6-A251-AAB17D06F382}"/>
                </c:ext>
              </c:extLst>
            </c:dLbl>
            <c:dLbl>
              <c:idx val="4"/>
              <c:layout>
                <c:manualLayout>
                  <c:x val="6.3035804336863338E-3"/>
                  <c:y val="5.5506828039147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08-4F2C-A461-A3715B87525C}"/>
                </c:ext>
              </c:extLst>
            </c:dLbl>
            <c:dLbl>
              <c:idx val="5"/>
              <c:layout>
                <c:manualLayout>
                  <c:x val="9.4553706505295012E-3"/>
                  <c:y val="4.21851893097521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08-4F2C-A461-A3715B87525C}"/>
                </c:ext>
              </c:extLst>
            </c:dLbl>
            <c:dLbl>
              <c:idx val="6"/>
              <c:layout>
                <c:manualLayout>
                  <c:x val="1.5758951084215836E-2"/>
                  <c:y val="5.550682803914759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08-4F2C-A461-A3715B87525C}"/>
                </c:ext>
              </c:extLst>
            </c:dLbl>
            <c:dLbl>
              <c:idx val="7"/>
              <c:layout>
                <c:manualLayout>
                  <c:x val="8.4047739115817779E-3"/>
                  <c:y val="5.99473742822792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08-4F2C-A461-A3715B8752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Accord de libre-échange nord-américain</c:v>
                </c:pt>
                <c:pt idx="1">
                  <c:v>Accord de libre-échange Canada-Association européenne de libre-échange</c:v>
                </c:pt>
                <c:pt idx="2">
                  <c:v>Accord de libre-échange Canada-Panama</c:v>
                </c:pt>
                <c:pt idx="3">
                  <c:v>Accord de libre-échange Canada-Colombie</c:v>
                </c:pt>
                <c:pt idx="4">
                  <c:v>Accord de libre-échange Canada-Costa Rica</c:v>
                </c:pt>
                <c:pt idx="5">
                  <c:v>Accord de libre-échange Canada-Honduras </c:v>
                </c:pt>
                <c:pt idx="6">
                  <c:v>Accord de libre-échange Canada-Jordanie </c:v>
                </c:pt>
                <c:pt idx="7">
                  <c:v>Accord de libre-échange Canada-Pérou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0.33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0.02</c:v>
                </c:pt>
                <c:pt idx="4">
                  <c:v>0.02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Prévoit l'utiliser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DD-D84E-A6C7-34BB18A3F00A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36-43EA-BAD9-BBCA6F779E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DD-D84E-A6C7-34BB18A3F00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DD-D84E-A6C7-34BB18A3F0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DD-D84E-A6C7-34BB18A3F00A}"/>
                </c:ext>
              </c:extLst>
            </c:dLbl>
            <c:dLbl>
              <c:idx val="5"/>
              <c:layout>
                <c:manualLayout>
                  <c:x val="-2.1011934778955217E-3"/>
                  <c:y val="1.7482465524140926E-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69-4FB5-B1A1-4E0A44941423}"/>
                </c:ext>
              </c:extLst>
            </c:dLbl>
            <c:dLbl>
              <c:idx val="6"/>
              <c:layout>
                <c:manualLayout>
                  <c:x val="0"/>
                  <c:y val="2.220447946221138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69-4FB5-B1A1-4E0A44941423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DD-D84E-A6C7-34BB18A3F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Accord de libre-échange nord-américain</c:v>
                </c:pt>
                <c:pt idx="1">
                  <c:v>Accord de libre-échange Canada-Association européenne de libre-échange</c:v>
                </c:pt>
                <c:pt idx="2">
                  <c:v>Accord de libre-échange Canada-Panama</c:v>
                </c:pt>
                <c:pt idx="3">
                  <c:v>Accord de libre-échange Canada-Colombie</c:v>
                </c:pt>
                <c:pt idx="4">
                  <c:v>Accord de libre-échange Canada-Costa Rica</c:v>
                </c:pt>
                <c:pt idx="5">
                  <c:v>Accord de libre-échange Canada-Honduras </c:v>
                </c:pt>
                <c:pt idx="6">
                  <c:v>Accord de libre-échange Canada-Jordanie </c:v>
                </c:pt>
                <c:pt idx="7">
                  <c:v>Accord de libre-échange Canada-Pérou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0.22</c:v>
                </c:pt>
                <c:pt idx="1">
                  <c:v>0.2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0.08</c:v>
                </c:pt>
                <c:pt idx="5">
                  <c:v>0.05</c:v>
                </c:pt>
                <c:pt idx="6">
                  <c:v>0.04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Ne prévoit pas l'utiliser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8DD-D84E-A6C7-34BB18A3F00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39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8DD-D84E-A6C7-34BB18A3F00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8DD-D84E-A6C7-34BB18A3F00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8DD-D84E-A6C7-34BB18A3F0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8DD-D84E-A6C7-34BB18A3F00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8DD-D84E-A6C7-34BB18A3F00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8DD-D84E-A6C7-34BB18A3F00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60 %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8DD-D84E-A6C7-34BB18A3F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Accord de libre-échange nord-américain</c:v>
                </c:pt>
                <c:pt idx="1">
                  <c:v>Accord de libre-échange Canada-Association européenne de libre-échange</c:v>
                </c:pt>
                <c:pt idx="2">
                  <c:v>Accord de libre-échange Canada-Panama</c:v>
                </c:pt>
                <c:pt idx="3">
                  <c:v>Accord de libre-échange Canada-Colombie</c:v>
                </c:pt>
                <c:pt idx="4">
                  <c:v>Accord de libre-échange Canada-Costa Rica</c:v>
                </c:pt>
                <c:pt idx="5">
                  <c:v>Accord de libre-échange Canada-Honduras </c:v>
                </c:pt>
                <c:pt idx="6">
                  <c:v>Accord de libre-échange Canada-Jordanie </c:v>
                </c:pt>
                <c:pt idx="7">
                  <c:v>Accord de libre-échange Canada-Pérou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0.2</c:v>
                </c:pt>
                <c:pt idx="1">
                  <c:v>0.39</c:v>
                </c:pt>
                <c:pt idx="2">
                  <c:v>0.56000000000000005</c:v>
                </c:pt>
                <c:pt idx="3">
                  <c:v>0.63</c:v>
                </c:pt>
                <c:pt idx="4">
                  <c:v>0.6</c:v>
                </c:pt>
                <c:pt idx="5">
                  <c:v>0.65</c:v>
                </c:pt>
                <c:pt idx="6">
                  <c:v>0.65</c:v>
                </c:pt>
                <c:pt idx="7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Ne sait pas/incertain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DD-D84E-A6C7-34BB18A3F00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8DD-D84E-A6C7-34BB18A3F00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8DD-D84E-A6C7-34BB18A3F00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8DD-D84E-A6C7-34BB18A3F0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8DD-D84E-A6C7-34BB18A3F00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8DD-D84E-A6C7-34BB18A3F00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8DD-D84E-A6C7-34BB18A3F00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8DD-D84E-A6C7-34BB18A3F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Accord de libre-échange nord-américain</c:v>
                </c:pt>
                <c:pt idx="1">
                  <c:v>Accord de libre-échange Canada-Association européenne de libre-échange</c:v>
                </c:pt>
                <c:pt idx="2">
                  <c:v>Accord de libre-échange Canada-Panama</c:v>
                </c:pt>
                <c:pt idx="3">
                  <c:v>Accord de libre-échange Canada-Colombie</c:v>
                </c:pt>
                <c:pt idx="4">
                  <c:v>Accord de libre-échange Canada-Costa Rica</c:v>
                </c:pt>
                <c:pt idx="5">
                  <c:v>Accord de libre-échange Canada-Honduras </c:v>
                </c:pt>
                <c:pt idx="6">
                  <c:v>Accord de libre-échange Canada-Jordanie </c:v>
                </c:pt>
                <c:pt idx="7">
                  <c:v>Accord de libre-échange Canada-Pérou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0.25</c:v>
                </c:pt>
                <c:pt idx="1">
                  <c:v>0.34</c:v>
                </c:pt>
                <c:pt idx="2">
                  <c:v>0.33</c:v>
                </c:pt>
                <c:pt idx="3">
                  <c:v>0.28000000000000003</c:v>
                </c:pt>
                <c:pt idx="4">
                  <c:v>0.3</c:v>
                </c:pt>
                <c:pt idx="5">
                  <c:v>0.28999999999999998</c:v>
                </c:pt>
                <c:pt idx="6">
                  <c:v>0.28999999999999998</c:v>
                </c:pt>
                <c:pt idx="7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08-4F2C-A461-A3715B87525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2862404610869292"/>
          <c:y val="1.9169329073482427E-2"/>
          <c:w val="0.55722287398378945"/>
          <c:h val="4.8815711135149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372857071933579"/>
          <c:y val="0.16569098891908846"/>
          <c:w val="0.56627142928066421"/>
          <c:h val="0.784031764400057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Je n'en ai pas entendu parler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3E-A74F-9F97-DA6998E3B77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3E-A74F-9F97-DA6998E3B77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3E-A74F-9F97-DA6998E3B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Négociations concernant un accord de libre-échange Canada-MERCOSUR </c:v>
                </c:pt>
                <c:pt idx="1">
                  <c:v>Discussions exploratoires concernant un accord de libre-échange entre le Canada et l'ANASE</c:v>
                </c:pt>
                <c:pt idx="2">
                  <c:v>Négociations concernant un accord de libre-échange entre le Canada et l'Alliance du Pacifique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</c:v>
                </c:pt>
                <c:pt idx="1">
                  <c:v>0.6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5-4F78-8E32-F000CF55A6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J'en ai entendu parler/ne connais pas les détails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3E-A74F-9F97-DA6998E3B77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3E-A74F-9F97-DA6998E3B777}"/>
                </c:ext>
              </c:extLst>
            </c:dLbl>
            <c:dLbl>
              <c:idx val="2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11-45FC-94DD-76DE85630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Négociations concernant un accord de libre-échange Canada-MERCOSUR </c:v>
                </c:pt>
                <c:pt idx="1">
                  <c:v>Discussions exploratoires concernant un accord de libre-échange entre le Canada et l'ANASE</c:v>
                </c:pt>
                <c:pt idx="2">
                  <c:v>Négociations concernant un accord de libre-échange entre le Canada et l'Alliance du Pacifique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0.16</c:v>
                </c:pt>
                <c:pt idx="1">
                  <c:v>0.28000000000000003</c:v>
                </c:pt>
                <c:pt idx="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65-4F78-8E32-F000CF55A68D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J'en ai entendu parler/je connais quelques détails</c:v>
                </c:pt>
              </c:strCache>
            </c:strRef>
          </c:tx>
          <c:spPr>
            <a:solidFill>
              <a:srgbClr val="517FD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3E-A74F-9F97-DA6998E3B77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3E-A74F-9F97-DA6998E3B77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3E-A74F-9F97-DA6998E3B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Négociations concernant un accord de libre-échange Canada-MERCOSUR </c:v>
                </c:pt>
                <c:pt idx="1">
                  <c:v>Discussions exploratoires concernant un accord de libre-échange entre le Canada et l'ANASE</c:v>
                </c:pt>
                <c:pt idx="2">
                  <c:v>Négociations concernant un accord de libre-échange entre le Canada et l'Alliance du Pacifique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0.09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65-4F78-8E32-F000CF55A68D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J'en ai entendu parler/j'en connais les détails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606399375702375E-16"/>
                  <c:y val="0.104038258725091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865-4F78-8E32-F000CF55A68D}"/>
                </c:ext>
              </c:extLst>
            </c:dLbl>
            <c:dLbl>
              <c:idx val="1"/>
              <c:layout>
                <c:manualLayout>
                  <c:x val="-6.3426645104570998E-4"/>
                  <c:y val="0.107430899683397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637161431125667E-2"/>
                      <c:h val="8.94050514652796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5865-4F78-8E32-F000CF55A68D}"/>
                </c:ext>
              </c:extLst>
            </c:dLbl>
            <c:dLbl>
              <c:idx val="2"/>
              <c:layout>
                <c:manualLayout>
                  <c:x val="1.2686327944372486E-3"/>
                  <c:y val="0.115346765108253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4 %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11-45FC-94DD-76DE85630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Négociations concernant un accord de libre-échange Canada-MERCOSUR </c:v>
                </c:pt>
                <c:pt idx="1">
                  <c:v>Discussions exploratoires concernant un accord de libre-échange entre le Canada et l'ANASE</c:v>
                </c:pt>
                <c:pt idx="2">
                  <c:v>Négociations concernant un accord de libre-échange entre le Canada et l'Alliance du Pacifique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0.02</c:v>
                </c:pt>
                <c:pt idx="1">
                  <c:v>0.03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65-4F78-8E32-F000CF55A6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3.6076984749722277E-2"/>
          <c:w val="0.9692991862669601"/>
          <c:h val="0.10016736589447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895939311833485"/>
          <c:y val="5.0318319533659481E-4"/>
          <c:w val="0.46104061066440771"/>
          <c:h val="0.99899363360932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46-E347-9580-02B8DB33EC8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13</a:t>
                    </a:r>
                    <a:r>
                      <a:rPr lang="en-US" baseline="0"/>
                      <a:t> 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46-E347-9580-02B8DB33EC8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46-E347-9580-02B8DB33EC8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46-E347-9580-02B8DB33EC8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B46-E347-9580-02B8DB33EC8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B46-E347-9580-02B8DB33EC8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B46-E347-9580-02B8DB33EC8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B46-E347-9580-02B8DB33EC8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B46-E347-9580-02B8DB33EC8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B46-E347-9580-02B8DB33EC8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B46-E347-9580-02B8DB33EC8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B46-E347-9580-02B8DB33EC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N'y voit aucun avantage</c:v>
                </c:pt>
                <c:pt idx="1">
                  <c:v>Difficulté de déterminer comment tirer profit des accords de libre-échange</c:v>
                </c:pt>
                <c:pt idx="2">
                  <c:v>Renseignements insuffisants au sujet des accords de libre-échange </c:v>
                </c:pt>
                <c:pt idx="3">
                  <c:v>Ne s’intéresse pas aux marchés accessibles grâce aux accords de libre-échange </c:v>
                </c:pt>
                <c:pt idx="4">
                  <c:v>Ne savait pas que des accords de libre-échange existaient  </c:v>
                </c:pt>
                <c:pt idx="5">
                  <c:v>Exigences d’admissibilité complexes </c:v>
                </c:pt>
                <c:pt idx="6">
                  <c:v>Les ALE ne s'appliquent pas au produit/service</c:v>
                </c:pt>
                <c:pt idx="7">
                  <c:v>La réduction des droits de douane ne vaut pas le coût administratif </c:v>
                </c:pt>
                <c:pt idx="8">
                  <c:v>Manque d’options financières pour faciliter le commerce transfrontalier</c:v>
                </c:pt>
                <c:pt idx="9">
                  <c:v>Obstacles découlant des différences linguistiques et/ou culturelles </c:v>
                </c:pt>
                <c:pt idx="10">
                  <c:v>Obstacles découlant des différences entre les systèmes juridiques  </c:v>
                </c:pt>
                <c:pt idx="11">
                  <c:v>Utilise un autre accord commercial </c:v>
                </c:pt>
                <c:pt idx="12">
                  <c:v>Ne pouvait pas respecter les règles d’origine </c:v>
                </c:pt>
                <c:pt idx="13">
                  <c:v>Utilise d’autres mesures d’allègement des droits</c:v>
                </c:pt>
                <c:pt idx="14">
                  <c:v>Autre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0.34</c:v>
                </c:pt>
                <c:pt idx="1">
                  <c:v>0.3</c:v>
                </c:pt>
                <c:pt idx="2">
                  <c:v>0.26</c:v>
                </c:pt>
                <c:pt idx="3">
                  <c:v>0.19</c:v>
                </c:pt>
                <c:pt idx="4">
                  <c:v>0.13</c:v>
                </c:pt>
                <c:pt idx="5">
                  <c:v>0.12</c:v>
                </c:pt>
                <c:pt idx="6">
                  <c:v>0.1</c:v>
                </c:pt>
                <c:pt idx="7">
                  <c:v>0.08</c:v>
                </c:pt>
                <c:pt idx="8">
                  <c:v>7.0000000000000007E-2</c:v>
                </c:pt>
                <c:pt idx="9">
                  <c:v>0.06</c:v>
                </c:pt>
                <c:pt idx="10">
                  <c:v>0.05</c:v>
                </c:pt>
                <c:pt idx="11">
                  <c:v>0.03</c:v>
                </c:pt>
                <c:pt idx="12">
                  <c:v>0.02</c:v>
                </c:pt>
                <c:pt idx="13">
                  <c:v>0.02</c:v>
                </c:pt>
                <c:pt idx="1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8690269908687218"/>
          <c:y val="0"/>
          <c:w val="0.31309730091312787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5C0-E34C-851B-6F9DDC7C704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C0-E34C-851B-6F9DDC7C704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C0-E34C-851B-6F9DDC7C70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Réduction/élimination des droits de douane sur les biens</c:v>
                </c:pt>
                <c:pt idx="1">
                  <c:v>Meilleures conditions pour exporter vos services</c:v>
                </c:pt>
                <c:pt idx="2">
                  <c:v>Accès plus facile aux possibilités relatives aux marchés publics </c:v>
                </c:pt>
                <c:pt idx="3">
                  <c:v>Plus grande certitude/stabilité sur le plan des affaires en raison des clauses d’investissement  </c:v>
                </c:pt>
                <c:pt idx="4">
                  <c:v>Clauses liées à la mobilité de la main-d’œuvre/admission temporaire </c:v>
                </c:pt>
                <c:pt idx="5">
                  <c:v>Autre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0.57999999999999996</c:v>
                </c:pt>
                <c:pt idx="1">
                  <c:v>0.23</c:v>
                </c:pt>
                <c:pt idx="2">
                  <c:v>0.2</c:v>
                </c:pt>
                <c:pt idx="3">
                  <c:v>0.17</c:v>
                </c:pt>
                <c:pt idx="4">
                  <c:v>0.16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82256574556368"/>
          <c:y val="2.1258929501276131E-2"/>
          <c:w val="0.51222730618686507"/>
          <c:h val="0.957081983122808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5E-834C-B7F5-9C38C899E2F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76 %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E5E-834C-B7F5-9C38C899E2F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68 %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5E-834C-B7F5-9C38C899E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… mon entreprise</c:v>
                </c:pt>
                <c:pt idx="1">
                  <c:v>… l'importateur des biens</c:v>
                </c:pt>
                <c:pt idx="2">
                  <c:v>… mon fabricant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</c:v>
                </c:pt>
                <c:pt idx="1">
                  <c:v>0.76</c:v>
                </c:pt>
                <c:pt idx="2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018068571554279"/>
          <c:y val="8.4885579398421826E-2"/>
          <c:w val="0.45981931428445727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Pas d'impact du tout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7E3-1645-8F46-6EF6C9A20E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E3-1645-8F46-6EF6C9A20E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7E3-1645-8F46-6EF6C9A20E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7E3-1645-8F46-6EF6C9A20E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7E3-1645-8F46-6EF6C9A20EF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7E3-1645-8F46-6EF6C9A20EF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7E3-1645-8F46-6EF6C9A20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Le bien n’est pas visé par un ALE</c:v>
                </c:pt>
                <c:pt idx="1">
                  <c:v>Utilise les tarifs préférentiels prévus par l’OMC</c:v>
                </c:pt>
                <c:pt idx="2">
                  <c:v>Ne savait pas que l'entreprise devait présenter une demande</c:v>
                </c:pt>
                <c:pt idx="3">
                  <c:v>Obtenir une déclaration d’origine prend beaucoup trop de temps</c:v>
                </c:pt>
                <c:pt idx="4">
                  <c:v>Ne comprend pas les ALE/exigences d’admissibilité/règles d’origine</c:v>
                </c:pt>
                <c:pt idx="5">
                  <c:v>Les coûts administratifs associés à l’obtention d’une déclaration d’origine sont trop élevés</c:v>
                </c:pt>
                <c:pt idx="6">
                  <c:v>N'a pas vu une réduction importante des droits de douane 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0.57999999999999996</c:v>
                </c:pt>
                <c:pt idx="1">
                  <c:v>0.5</c:v>
                </c:pt>
                <c:pt idx="2">
                  <c:v>0.45</c:v>
                </c:pt>
                <c:pt idx="3">
                  <c:v>0.4</c:v>
                </c:pt>
                <c:pt idx="4">
                  <c:v>0.38</c:v>
                </c:pt>
                <c:pt idx="5">
                  <c:v>0.37</c:v>
                </c:pt>
                <c:pt idx="6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faible impact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7E3-1645-8F46-6EF6C9A20EF1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  <a:r>
                      <a:rPr lang="en-US" baseline="0" dirty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7E3-1645-8F46-6EF6C9A20E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7E3-1645-8F46-6EF6C9A20E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7E3-1645-8F46-6EF6C9A20EF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7E3-1645-8F46-6EF6C9A20EF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7E3-1645-8F46-6EF6C9A20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Le bien n’est pas visé par un ALE</c:v>
                </c:pt>
                <c:pt idx="1">
                  <c:v>Utilise les tarifs préférentiels prévus par l’OMC</c:v>
                </c:pt>
                <c:pt idx="2">
                  <c:v>Ne savait pas que l'entreprise devait présenter une demande</c:v>
                </c:pt>
                <c:pt idx="3">
                  <c:v>Obtenir une déclaration d’origine prend beaucoup trop de temps</c:v>
                </c:pt>
                <c:pt idx="4">
                  <c:v>Ne comprend pas les ALE/exigences d’admissibilité/règles d’origine</c:v>
                </c:pt>
                <c:pt idx="5">
                  <c:v>Les coûts administratifs associés à l’obtention d’une déclaration d’origine sont trop élevés</c:v>
                </c:pt>
                <c:pt idx="6">
                  <c:v>N'a pas vu une réduction importante des droits de douane 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0.17</c:v>
                </c:pt>
                <c:pt idx="1">
                  <c:v>0.28000000000000003</c:v>
                </c:pt>
                <c:pt idx="2">
                  <c:v>0.26</c:v>
                </c:pt>
                <c:pt idx="3">
                  <c:v>0.3</c:v>
                </c:pt>
                <c:pt idx="4">
                  <c:v>0.41</c:v>
                </c:pt>
                <c:pt idx="5">
                  <c:v>0.26</c:v>
                </c:pt>
                <c:pt idx="6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Un impact modéré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7E3-1645-8F46-6EF6C9A20E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E3-1645-8F46-6EF6C9A20E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7E3-1645-8F46-6EF6C9A20E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7E3-1645-8F46-6EF6C9A20E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7E3-1645-8F46-6EF6C9A20EF1}"/>
                </c:ext>
              </c:extLst>
            </c:dLbl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7E3-1645-8F46-6EF6C9A20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Le bien n’est pas visé par un ALE</c:v>
                </c:pt>
                <c:pt idx="1">
                  <c:v>Utilise les tarifs préférentiels prévus par l’OMC</c:v>
                </c:pt>
                <c:pt idx="2">
                  <c:v>Ne savait pas que l'entreprise devait présenter une demande</c:v>
                </c:pt>
                <c:pt idx="3">
                  <c:v>Obtenir une déclaration d’origine prend beaucoup trop de temps</c:v>
                </c:pt>
                <c:pt idx="4">
                  <c:v>Ne comprend pas les ALE/exigences d’admissibilité/règles d’origine</c:v>
                </c:pt>
                <c:pt idx="5">
                  <c:v>Les coûts administratifs associés à l’obtention d’une déclaration d’origine sont trop élevés</c:v>
                </c:pt>
                <c:pt idx="6">
                  <c:v>N'a pas vu une réduction importante des droits de douane 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0.15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0.16</c:v>
                </c:pt>
                <c:pt idx="6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Un impact considérable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E3-1645-8F46-6EF6C9A20E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E3-1645-8F46-6EF6C9A20E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E3-1645-8F46-6EF6C9A20E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7E3-1645-8F46-6EF6C9A20E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7E3-1645-8F46-6EF6C9A20EF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7E3-1645-8F46-6EF6C9A20EF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7E3-1645-8F46-6EF6C9A20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Le bien n’est pas visé par un ALE</c:v>
                </c:pt>
                <c:pt idx="1">
                  <c:v>Utilise les tarifs préférentiels prévus par l’OMC</c:v>
                </c:pt>
                <c:pt idx="2">
                  <c:v>Ne savait pas que l'entreprise devait présenter une demande</c:v>
                </c:pt>
                <c:pt idx="3">
                  <c:v>Obtenir une déclaration d’origine prend beaucoup trop de temps</c:v>
                </c:pt>
                <c:pt idx="4">
                  <c:v>Ne comprend pas les ALE/exigences d’admissibilité/règles d’origine</c:v>
                </c:pt>
                <c:pt idx="5">
                  <c:v>Les coûts administratifs associés à l’obtention d’une déclaration d’origine sont trop élevés</c:v>
                </c:pt>
                <c:pt idx="6">
                  <c:v>N'a pas vu une réduction importante des droits de douane 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0.1</c:v>
                </c:pt>
                <c:pt idx="1">
                  <c:v>0.15</c:v>
                </c:pt>
                <c:pt idx="2">
                  <c:v>0.22</c:v>
                </c:pt>
                <c:pt idx="3">
                  <c:v>0.16</c:v>
                </c:pt>
                <c:pt idx="4">
                  <c:v>0.14000000000000001</c:v>
                </c:pt>
                <c:pt idx="5">
                  <c:v>0.21</c:v>
                </c:pt>
                <c:pt idx="6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224163810596425"/>
          <c:y val="2.7990239239264421E-2"/>
          <c:w val="0.43503966134935967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451815948788494"/>
          <c:y val="1.3069044055443483E-2"/>
          <c:w val="0.52193589538077001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DC-D94E-8D25-21B3702DDD4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DC-D94E-8D25-21B3702DDD4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DC-D94E-8D25-21B3702DDD4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DC-D94E-8D25-21B3702DDD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Propriétaire/exploitant</c:v>
                </c:pt>
                <c:pt idx="1">
                  <c:v>Opérations (p. ex., superviseur, gestionnaire)</c:v>
                </c:pt>
                <c:pt idx="2">
                  <c:v>PDG, directeur financier, chef des opérations </c:v>
                </c:pt>
                <c:pt idx="3">
                  <c:v>Directeur (p. ex., finances, marketing)</c:v>
                </c:pt>
                <c:pt idx="4">
                  <c:v>Vice-président</c:v>
                </c:pt>
                <c:pt idx="5">
                  <c:v>Président</c:v>
                </c:pt>
                <c:pt idx="6">
                  <c:v>Autre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0.55000000000000004</c:v>
                </c:pt>
                <c:pt idx="1">
                  <c:v>0.13</c:v>
                </c:pt>
                <c:pt idx="2">
                  <c:v>0.11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0.04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9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817064928353102"/>
          <c:y val="7.9577034252060058E-2"/>
          <c:w val="0.41182933809817779"/>
          <c:h val="0.920422965747939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Fortement d'accord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6B-6E4D-9433-079040BDE9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6B-6E4D-9433-079040BDE9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6B-6E4D-9433-079040BDE9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D6B-6E4D-9433-079040BDE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Notre entreprise a envoyé du personnel dans des marchés visés par des accords de libre-échange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0.24</c:v>
                </c:pt>
                <c:pt idx="1">
                  <c:v>0.22</c:v>
                </c:pt>
                <c:pt idx="2">
                  <c:v>0.22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6B-6E4D-9433-079040BDE968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6B-6E4D-9433-079040BDE9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D6B-6E4D-9433-079040BDE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Notre entreprise a envoyé du personnel dans des marchés visés par des accords de libre-échange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0.31</c:v>
                </c:pt>
                <c:pt idx="1">
                  <c:v>0.22</c:v>
                </c:pt>
                <c:pt idx="2">
                  <c:v>0.44</c:v>
                </c:pt>
                <c:pt idx="3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Ni d'accord ni en désaccord</c:v>
                </c:pt>
              </c:strCache>
            </c:strRef>
          </c:tx>
          <c:spPr>
            <a:solidFill>
              <a:srgbClr val="A5A5A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6B-6E4D-9433-079040BDE9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6B-6E4D-9433-079040BDE9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6B-6E4D-9433-079040BDE9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D6B-6E4D-9433-079040BDE968}"/>
                </c:ext>
              </c:extLst>
            </c:dLbl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Notre entreprise a envoyé du personnel dans des marchés visés par des accords de libre-échange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0.42</c:v>
                </c:pt>
                <c:pt idx="1">
                  <c:v>0.42</c:v>
                </c:pt>
                <c:pt idx="2">
                  <c:v>0.35</c:v>
                </c:pt>
                <c:pt idx="3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3718714185254E-2"/>
                  <c:y val="7.4340527577937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41-4C88-988A-0250EEE37F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43-48C2-A524-EB36CCD7C06D}"/>
                </c:ext>
              </c:extLst>
            </c:dLbl>
            <c:dLbl>
              <c:idx val="3"/>
              <c:layout>
                <c:manualLayout>
                  <c:x val="-1.7964839273156747E-2"/>
                  <c:y val="8.393285371702646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A-42D9-990F-6D461C930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Notre entreprise a envoyé du personnel dans des marchés visés par des accords de libre-échange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0.03</c:v>
                </c:pt>
                <c:pt idx="1">
                  <c:v>0.14000000000000001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Fortement en désaccord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5812476123502653E-3"/>
                  <c:y val="7.4340527577937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2007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200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41-4C88-988A-0250EEE37F1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BA-42D9-990F-6D461C9309B6}"/>
                </c:ext>
              </c:extLst>
            </c:dLbl>
            <c:dLbl>
              <c:idx val="3"/>
              <c:layout>
                <c:manualLayout>
                  <c:x val="8.3835916608064835E-3"/>
                  <c:y val="7.67386091127098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2007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200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41-4C88-988A-0250EEE37F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Notre entreprise a envoyé du personnel dans des marchés visés par des accords de libre-échange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0.01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B7-4AF6-B8D9-E888AD5FFE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2414511594383772"/>
          <c:y val="1.2740918923146912E-2"/>
          <c:w val="0.43771326658799209"/>
          <c:h val="7.66936711222790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631127247927133"/>
          <c:y val="0.18117441015721444"/>
          <c:w val="0.38632972302512814"/>
          <c:h val="0.818825579414885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Fortement d'accord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AE-4503-AE69-1EC7A4C5E5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43-2D4E-ADBC-5D4BAA0043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6 %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ED-4C87-BFB9-AB2A74E8AF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Notre entreprise a amélioré les modalités ou l’intégration de la chaîne d’approvisionnement</c:v>
                </c:pt>
                <c:pt idx="1">
                  <c:v>Notre entreprise a amélioré ses dispositions contractuelles avec les acheteurs </c:v>
                </c:pt>
                <c:pt idx="2">
                  <c:v>Notre entreprise a modifié ses pratiques administratives pour intégrer des processus prévus par des ALE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0.06</c:v>
                </c:pt>
                <c:pt idx="1">
                  <c:v>0.1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43-2D4E-ADBC-5D4BAA004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43-2D4E-ADBC-5D4BAA00433C}"/>
                </c:ext>
              </c:extLst>
            </c:dLbl>
            <c:dLbl>
              <c:idx val="2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AE-4503-AE69-1EC7A4C5E5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Notre entreprise a amélioré les modalités ou l’intégration de la chaîne d’approvisionnement</c:v>
                </c:pt>
                <c:pt idx="1">
                  <c:v>Notre entreprise a amélioré ses dispositions contractuelles avec les acheteurs </c:v>
                </c:pt>
                <c:pt idx="2">
                  <c:v>Notre entreprise a modifié ses pratiques administratives pour intégrer des processus prévus par des ALE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0.33</c:v>
                </c:pt>
                <c:pt idx="1">
                  <c:v>0.25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Ni d'accord ni en désaccord</c:v>
                </c:pt>
              </c:strCache>
            </c:strRef>
          </c:tx>
          <c:spPr>
            <a:solidFill>
              <a:srgbClr val="A5A5A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3-2D4E-ADBC-5D4BAA004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43-2D4E-ADBC-5D4BAA0043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43-2D4E-ADBC-5D4BAA00433C}"/>
                </c:ext>
              </c:extLst>
            </c:dLbl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Notre entreprise a amélioré les modalités ou l’intégration de la chaîne d’approvisionnement</c:v>
                </c:pt>
                <c:pt idx="1">
                  <c:v>Notre entreprise a amélioré ses dispositions contractuelles avec les acheteurs </c:v>
                </c:pt>
                <c:pt idx="2">
                  <c:v>Notre entreprise a modifié ses pratiques administratives pour intégrer des processus prévus par des ALE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0.39</c:v>
                </c:pt>
                <c:pt idx="1">
                  <c:v>0.44</c:v>
                </c:pt>
                <c:pt idx="2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3-2D4E-ADBC-5D4BAA004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3-2D4E-ADBC-5D4BAA0043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17 %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AE-4503-AE69-1EC7A4C5E582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A-42D9-990F-6D461C930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Notre entreprise a amélioré les modalités ou l’intégration de la chaîne d’approvisionnement</c:v>
                </c:pt>
                <c:pt idx="1">
                  <c:v>Notre entreprise a amélioré ses dispositions contractuelles avec les acheteurs </c:v>
                </c:pt>
                <c:pt idx="2">
                  <c:v>Notre entreprise a modifié ses pratiques administratives pour intégrer des processus prévus par des ALE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0.12</c:v>
                </c:pt>
                <c:pt idx="1">
                  <c:v>0.09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Fortement en désaccord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3-2D4E-ADBC-5D4BAA004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3-2D4E-ADBC-5D4BAA00433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12 %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AE-4503-AE69-1EC7A4C5E582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BF-4E7F-86D6-C04420CE35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Notre entreprise a amélioré les modalités ou l’intégration de la chaîne d’approvisionnement</c:v>
                </c:pt>
                <c:pt idx="1">
                  <c:v>Notre entreprise a amélioré ses dispositions contractuelles avec les acheteurs </c:v>
                </c:pt>
                <c:pt idx="2">
                  <c:v>Notre entreprise a modifié ses pratiques administratives pour intégrer des processus prévus par des ALE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0.1</c:v>
                </c:pt>
                <c:pt idx="1">
                  <c:v>0.11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B7-4AF6-B8D9-E888AD5FFE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2271476350266344"/>
          <c:y val="7.9331363737602689E-2"/>
          <c:w val="0.37150220937572676"/>
          <c:h val="9.38746009494237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533134018686132E-2"/>
          <c:y val="7.0566592020034251E-3"/>
          <c:w val="0.9548603505183344"/>
          <c:h val="0.906925184810614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3EC-4332-87DE-F3CFE9CE0FF3}"/>
              </c:ext>
            </c:extLst>
          </c:dPt>
          <c:dPt>
            <c:idx val="5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3EC-4332-87DE-F3CFE9CE0FF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63A-C641-BAC7-C828D0A641C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3A-C641-BAC7-C828D0A641C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3A-C641-BAC7-C828D0A641C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3A-C641-BAC7-C828D0A641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Pas du tout</c:v>
                </c:pt>
                <c:pt idx="1">
                  <c:v>… un peu</c:v>
                </c:pt>
                <c:pt idx="2">
                  <c:v>…modérément</c:v>
                </c:pt>
                <c:pt idx="3">
                  <c:v>… beaucoup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0.26</c:v>
                </c:pt>
                <c:pt idx="1">
                  <c:v>0.33</c:v>
                </c:pt>
                <c:pt idx="2">
                  <c:v>0.27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4"/>
        </c:scaling>
        <c:delete val="1"/>
        <c:axPos val="r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829208040488467"/>
          <c:y val="8.4885579398421826E-2"/>
          <c:w val="0.42170791959511528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Beaucoup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62-394C-A09E-F97D293743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E62-394C-A09E-F97D293743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62-394C-A09E-F97D293743C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E62-394C-A09E-F97D293743C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E62-394C-A09E-F97D293743C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E62-394C-A09E-F97D29374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vendre un plus grand éventail de biens ou de services</c:v>
                </c:pt>
                <c:pt idx="1">
                  <c:v>… exercer un plus vaste éventail d’activités commerciales </c:v>
                </c:pt>
                <c:pt idx="2">
                  <c:v>… recourir à la délocalisation ou à l’approvisionnement extérieur</c:v>
                </c:pt>
                <c:pt idx="3">
                  <c:v>… investir dans un pays visé par un accord de libre-échange</c:v>
                </c:pt>
                <c:pt idx="4">
                  <c:v>… s’établir à l’étranger</c:v>
                </c:pt>
                <c:pt idx="5">
                  <c:v>… soumissionner pour obtenir des contrats publics dans des marchés visés par des ALE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0.28999999999999998</c:v>
                </c:pt>
                <c:pt idx="2">
                  <c:v>0.21</c:v>
                </c:pt>
                <c:pt idx="3">
                  <c:v>0.2</c:v>
                </c:pt>
                <c:pt idx="4">
                  <c:v>0.2</c:v>
                </c:pt>
                <c:pt idx="5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Modérément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62-394C-A09E-F97D293743CE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E62-394C-A09E-F97D293743C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E62-394C-A09E-F97D293743C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E62-394C-A09E-F97D293743C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E62-394C-A09E-F97D29374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vendre un plus grand éventail de biens ou de services</c:v>
                </c:pt>
                <c:pt idx="1">
                  <c:v>… exercer un plus vaste éventail d’activités commerciales </c:v>
                </c:pt>
                <c:pt idx="2">
                  <c:v>… recourir à la délocalisation ou à l’approvisionnement extérieur</c:v>
                </c:pt>
                <c:pt idx="3">
                  <c:v>… investir dans un pays visé par un accord de libre-échange</c:v>
                </c:pt>
                <c:pt idx="4">
                  <c:v>… s’établir à l’étranger</c:v>
                </c:pt>
                <c:pt idx="5">
                  <c:v>… soumissionner pour obtenir des contrats publics dans des marchés visés par des ALE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0.26</c:v>
                </c:pt>
                <c:pt idx="1">
                  <c:v>0.3</c:v>
                </c:pt>
                <c:pt idx="2">
                  <c:v>0.25</c:v>
                </c:pt>
                <c:pt idx="3">
                  <c:v>0.24</c:v>
                </c:pt>
                <c:pt idx="4">
                  <c:v>0.24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Un peu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62-394C-A09E-F97D293743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62-394C-A09E-F97D293743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E62-394C-A09E-F97D293743C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E62-394C-A09E-F97D293743C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E62-394C-A09E-F97D293743CE}"/>
                </c:ext>
              </c:extLst>
            </c:dLbl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vendre un plus grand éventail de biens ou de services</c:v>
                </c:pt>
                <c:pt idx="1">
                  <c:v>… exercer un plus vaste éventail d’activités commerciales </c:v>
                </c:pt>
                <c:pt idx="2">
                  <c:v>… recourir à la délocalisation ou à l’approvisionnement extérieur</c:v>
                </c:pt>
                <c:pt idx="3">
                  <c:v>… investir dans un pays visé par un accord de libre-échange</c:v>
                </c:pt>
                <c:pt idx="4">
                  <c:v>… s’établir à l’étranger</c:v>
                </c:pt>
                <c:pt idx="5">
                  <c:v>… soumissionner pour obtenir des contrats publics dans des marchés visés par des ALE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0.23</c:v>
                </c:pt>
                <c:pt idx="1">
                  <c:v>0.25</c:v>
                </c:pt>
                <c:pt idx="2">
                  <c:v>0.26</c:v>
                </c:pt>
                <c:pt idx="3">
                  <c:v>0.26</c:v>
                </c:pt>
                <c:pt idx="4">
                  <c:v>0.16</c:v>
                </c:pt>
                <c:pt idx="5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Pas du tout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62-394C-A09E-F97D293743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E62-394C-A09E-F97D293743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E62-394C-A09E-F97D293743C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E62-394C-A09E-F97D293743C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E62-394C-A09E-F97D293743C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E62-394C-A09E-F97D293743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vendre un plus grand éventail de biens ou de services</c:v>
                </c:pt>
                <c:pt idx="1">
                  <c:v>… exercer un plus vaste éventail d’activités commerciales </c:v>
                </c:pt>
                <c:pt idx="2">
                  <c:v>… recourir à la délocalisation ou à l’approvisionnement extérieur</c:v>
                </c:pt>
                <c:pt idx="3">
                  <c:v>… investir dans un pays visé par un accord de libre-échange</c:v>
                </c:pt>
                <c:pt idx="4">
                  <c:v>… s’établir à l’étranger</c:v>
                </c:pt>
                <c:pt idx="5">
                  <c:v>… soumissionner pour obtenir des contrats publics dans des marchés visés par des ALE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0.22</c:v>
                </c:pt>
                <c:pt idx="1">
                  <c:v>0.16</c:v>
                </c:pt>
                <c:pt idx="2">
                  <c:v>0.28000000000000003</c:v>
                </c:pt>
                <c:pt idx="3">
                  <c:v>0.31</c:v>
                </c:pt>
                <c:pt idx="4">
                  <c:v>0.4</c:v>
                </c:pt>
                <c:pt idx="5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3987457861473609"/>
          <c:y val="2.3730388334046105E-2"/>
          <c:w val="0.3877307294630129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73327321750361285"/>
          <c:y val="0"/>
          <c:w val="0.26672678249638715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42-5A40-8DAA-631EFAAA8E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42-5A40-8DAA-631EFAAA8E0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D42-5A40-8DAA-631EFAAA8E0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D42-5A40-8DAA-631EFAAA8E0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D42-5A40-8DAA-631EFAAA8E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Augmentation des ventes/revenus</c:v>
                </c:pt>
                <c:pt idx="1">
                  <c:v>L’entreprise a pu vendre à de nouveaux clients dans des marchés visés par des accords de libre-échange</c:v>
                </c:pt>
                <c:pt idx="2">
                  <c:v>L’entreprise a augmenté ses ventes aux clients actuels </c:v>
                </c:pt>
                <c:pt idx="3">
                  <c:v>Notre entreprise n’a retiré aucun avantage</c:v>
                </c:pt>
                <c:pt idx="4">
                  <c:v>Prix plus concurrentiel des produits dans nos marchés d’exportations</c:v>
                </c:pt>
                <c:pt idx="5">
                  <c:v>Accès à des biens et de l’équipement spécialisés à l’extérieur du Canada</c:v>
                </c:pt>
                <c:pt idx="6">
                  <c:v>Accès à une expertise/des services spécialisés à l’extérieur du Canada</c:v>
                </c:pt>
                <c:pt idx="7">
                  <c:v>Autre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</c:v>
                </c:pt>
                <c:pt idx="1">
                  <c:v>0.31</c:v>
                </c:pt>
                <c:pt idx="2">
                  <c:v>0.3</c:v>
                </c:pt>
                <c:pt idx="3">
                  <c:v>0.28000000000000003</c:v>
                </c:pt>
                <c:pt idx="4">
                  <c:v>0.26</c:v>
                </c:pt>
                <c:pt idx="5">
                  <c:v>0.24</c:v>
                </c:pt>
                <c:pt idx="6">
                  <c:v>0.13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307535755891475E-2"/>
          <c:y val="0"/>
          <c:w val="0.48309533500825763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FF2007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Je sais que le gouvernement du Canada met à la disposition des entreprises des renseignements et des ressources pour les aider à accroître leurs échanges commerciaux à l'étranger</c:v>
                </c:pt>
                <c:pt idx="1">
                  <c:v>Je ne suis pas au courant que le gouvernement du Canada fournit des renseignements et des ressources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707360777763734"/>
          <c:y val="0.27314144269546259"/>
          <c:w val="0.46430034480983995"/>
          <c:h val="0.41218305238565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51615513082372E-2"/>
          <c:y val="0"/>
          <c:w val="0.60026147425155574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Connaît le SDC</c:v>
                </c:pt>
                <c:pt idx="1">
                  <c:v>Ne connaît pas le SDC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71850618032613"/>
          <c:y val="0.41297489764674383"/>
          <c:w val="0.30177748833254076"/>
          <c:h val="0.132301726974860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76330736435716"/>
          <c:y val="1.3069122485664234E-2"/>
          <c:w val="0.51290588676415449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DE5-CE40-924D-0B51533BABD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E5-CE40-924D-0B51533BABD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DE5-CE40-924D-0B51533BABD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DE5-CE40-924D-0B51533BABD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DE5-CE40-924D-0B51533BABD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DE5-CE40-924D-0B51533BAB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Internet</c:v>
                </c:pt>
                <c:pt idx="1">
                  <c:v>Référence d'EDC</c:v>
                </c:pt>
                <c:pt idx="2">
                  <c:v>Référence de la BDC</c:v>
                </c:pt>
                <c:pt idx="3">
                  <c:v>Événement d'un tiers</c:v>
                </c:pt>
                <c:pt idx="4">
                  <c:v>Référence d'un organisme fédéral</c:v>
                </c:pt>
                <c:pt idx="5">
                  <c:v>Référence d'un autre organisme</c:v>
                </c:pt>
                <c:pt idx="6">
                  <c:v>Référence d'un organisme provincial</c:v>
                </c:pt>
                <c:pt idx="7">
                  <c:v>Référence de la CCC</c:v>
                </c:pt>
                <c:pt idx="8">
                  <c:v>Autre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0.41</c:v>
                </c:pt>
                <c:pt idx="1">
                  <c:v>0.13</c:v>
                </c:pt>
                <c:pt idx="2">
                  <c:v>0.11</c:v>
                </c:pt>
                <c:pt idx="3">
                  <c:v>0.1</c:v>
                </c:pt>
                <c:pt idx="4">
                  <c:v>0.06</c:v>
                </c:pt>
                <c:pt idx="5">
                  <c:v>0.05</c:v>
                </c:pt>
                <c:pt idx="6">
                  <c:v>7.0000000000000007E-2</c:v>
                </c:pt>
                <c:pt idx="7">
                  <c:v>0.03</c:v>
                </c:pt>
                <c:pt idx="8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77904061686474"/>
          <c:y val="1.3069122485664234E-2"/>
          <c:w val="0.4806293861585344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5B-234C-9EFD-3C0C23027DC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5B-234C-9EFD-3C0C23027DC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15B-234C-9EFD-3C0C23027DC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5B-234C-9EFD-3C0C23027DC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15B-234C-9EFD-3C0C23027DC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5B-234C-9EFD-3C0C23027DC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15B-234C-9EFD-3C0C23027DC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5B-234C-9EFD-3C0C23027DC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15B-234C-9EFD-3C0C23027DC1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15B-234C-9EFD-3C0C23027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Associations commerciales/de l'industrie</c:v>
                </c:pt>
                <c:pt idx="1">
                  <c:v>Associé d’affaires/collègue/partenaire</c:v>
                </c:pt>
                <c:pt idx="2">
                  <c:v>Sites Web/outils des organismes de promotion du commerce </c:v>
                </c:pt>
                <c:pt idx="3">
                  <c:v>Services professionnels</c:v>
                </c:pt>
                <c:pt idx="4">
                  <c:v>Publications d'affaires</c:v>
                </c:pt>
                <c:pt idx="5">
                  <c:v>Courtier en douane/commissionnaire de transport</c:v>
                </c:pt>
                <c:pt idx="6">
                  <c:v>Entreprises d’expédition </c:v>
                </c:pt>
                <c:pt idx="7">
                  <c:v>Institutions financières</c:v>
                </c:pt>
                <c:pt idx="8">
                  <c:v>Conseillers professionnels</c:v>
                </c:pt>
                <c:pt idx="9">
                  <c:v>Courtiers</c:v>
                </c:pt>
                <c:pt idx="10">
                  <c:v>Formations privées</c:v>
                </c:pt>
                <c:pt idx="11">
                  <c:v>Détaillant</c:v>
                </c:pt>
                <c:pt idx="12">
                  <c:v>Autre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0.32</c:v>
                </c:pt>
                <c:pt idx="1">
                  <c:v>0.32</c:v>
                </c:pt>
                <c:pt idx="2">
                  <c:v>0.28999999999999998</c:v>
                </c:pt>
                <c:pt idx="3">
                  <c:v>0.22</c:v>
                </c:pt>
                <c:pt idx="4">
                  <c:v>0.22</c:v>
                </c:pt>
                <c:pt idx="5">
                  <c:v>0.21</c:v>
                </c:pt>
                <c:pt idx="6">
                  <c:v>0.18</c:v>
                </c:pt>
                <c:pt idx="7">
                  <c:v>0.16</c:v>
                </c:pt>
                <c:pt idx="8">
                  <c:v>0.16</c:v>
                </c:pt>
                <c:pt idx="9">
                  <c:v>0.12</c:v>
                </c:pt>
                <c:pt idx="10">
                  <c:v>0.08</c:v>
                </c:pt>
                <c:pt idx="11">
                  <c:v>0.04</c:v>
                </c:pt>
                <c:pt idx="1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48498567146735"/>
          <c:y val="1.8434973952991377E-2"/>
          <c:w val="0.63492345298209185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37-4496-8C86-C828D5C40A33}"/>
              </c:ext>
            </c:extLst>
          </c:dPt>
          <c:dPt>
            <c:idx val="6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37-4496-8C86-C828D5C40A3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43B-E840-B8A3-71DD478EB66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3B-E840-B8A3-71DD478EB66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37-4496-8C86-C828D5C40A3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43B-E840-B8A3-71DD478EB66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43B-E840-B8A3-71DD478EB66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37-4496-8C86-C828D5C40A33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43B-E840-B8A3-71DD478EB66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43B-E840-B8A3-71DD478EB66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43B-E840-B8A3-71DD478EB6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En ligne</c:v>
                </c:pt>
                <c:pt idx="1">
                  <c:v>Médias sociaux</c:v>
                </c:pt>
                <c:pt idx="2">
                  <c:v>Presse écrite</c:v>
                </c:pt>
                <c:pt idx="3">
                  <c:v>Facebook</c:v>
                </c:pt>
                <c:pt idx="4">
                  <c:v>Publications spécialisées</c:v>
                </c:pt>
                <c:pt idx="5">
                  <c:v>Télévision</c:v>
                </c:pt>
                <c:pt idx="6">
                  <c:v>Twitter</c:v>
                </c:pt>
                <c:pt idx="7">
                  <c:v>Radio</c:v>
                </c:pt>
                <c:pt idx="8">
                  <c:v>Bouche-à-oreille</c:v>
                </c:pt>
                <c:pt idx="9">
                  <c:v>Autre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0.76600000000000001</c:v>
                </c:pt>
                <c:pt idx="1">
                  <c:v>0.46</c:v>
                </c:pt>
                <c:pt idx="2">
                  <c:v>0.184</c:v>
                </c:pt>
                <c:pt idx="3">
                  <c:v>0.104</c:v>
                </c:pt>
                <c:pt idx="4">
                  <c:v>8.5999999999999993E-2</c:v>
                </c:pt>
                <c:pt idx="5">
                  <c:v>6.8000000000000005E-2</c:v>
                </c:pt>
                <c:pt idx="6">
                  <c:v>5.7000000000000002E-2</c:v>
                </c:pt>
                <c:pt idx="7">
                  <c:v>4.3999999999999997E-2</c:v>
                </c:pt>
                <c:pt idx="8">
                  <c:v>0.04</c:v>
                </c:pt>
                <c:pt idx="9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40408502616843E-2"/>
          <c:y val="1.4799783408643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03-4522-AF13-EA4E611B85D6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69804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03-4522-AF13-EA4E611B85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103-4522-AF13-EA4E611B85D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03-4522-AF13-EA4E611B85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03-4522-AF13-EA4E611B85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51 %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03-4522-AF13-EA4E611B85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Je suis au courant des activités de mon entreprise dans le domaine du commerce international, mais je n’y participe pas directement</c:v>
                </c:pt>
                <c:pt idx="1">
                  <c:v>Je participe directement à la stratégie de commerce international de mon entreprise</c:v>
                </c:pt>
                <c:pt idx="2">
                  <c:v>Je suis responsable de la stratégie de commerce international de mon entreprise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0.21</c:v>
                </c:pt>
                <c:pt idx="1">
                  <c:v>0.28000000000000003</c:v>
                </c:pt>
                <c:pt idx="2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03-4522-AF13-EA4E611B8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077949594255979"/>
          <c:y val="0.13261997763864961"/>
          <c:w val="0.34922050405744015"/>
          <c:h val="0.77348381254892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808798608410472"/>
          <c:y val="1.3069122485664234E-2"/>
          <c:w val="0.40832039616546822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3E3-FB4A-97FE-83614C94D2E2}"/>
                </c:ext>
              </c:extLst>
            </c:dLbl>
            <c:dLbl>
              <c:idx val="4"/>
              <c:layout>
                <c:manualLayout>
                  <c:x val="0"/>
                  <c:y val="-2.4121268824323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E3-FB4A-97FE-83614C94D2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3E3-FB4A-97FE-83614C94D2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E3-FB4A-97FE-83614C94D2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14 %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3E3-FB4A-97FE-83614C94D2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3E3-FB4A-97FE-83614C94D2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… lire des articles</c:v>
                </c:pt>
                <c:pt idx="1">
                  <c:v>… obtenir des réponses d'un expert</c:v>
                </c:pt>
                <c:pt idx="2">
                  <c:v>… consulter des guides décrivant la marche à suivre</c:v>
                </c:pt>
                <c:pt idx="3">
                  <c:v>… assister à des formations en personne</c:v>
                </c:pt>
                <c:pt idx="4">
                  <c:v>… lire des livres blancs</c:v>
                </c:pt>
                <c:pt idx="5">
                  <c:v>… visionner de courtes vidéos</c:v>
                </c:pt>
                <c:pt idx="6">
                  <c:v>… assister à des webinaires</c:v>
                </c:pt>
                <c:pt idx="7">
                  <c:v>… lire des blogues</c:v>
                </c:pt>
                <c:pt idx="8">
                  <c:v>Autre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0.59</c:v>
                </c:pt>
                <c:pt idx="1">
                  <c:v>0.46</c:v>
                </c:pt>
                <c:pt idx="2">
                  <c:v>0.32</c:v>
                </c:pt>
                <c:pt idx="3">
                  <c:v>0.31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0.19</c:v>
                </c:pt>
                <c:pt idx="7">
                  <c:v>0.14000000000000001</c:v>
                </c:pt>
                <c:pt idx="8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70122433585988653"/>
          <c:y val="1.3069122485664234E-2"/>
          <c:w val="0.28518403365467165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74-4928-A89B-E63B97A044C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4E-1C4B-983C-CE2F4F9B94D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74-4928-A89B-E63B97A044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… un résumé de l'information sous forme de sommaire</c:v>
                </c:pt>
                <c:pt idx="1">
                  <c:v>… tout lire</c:v>
                </c:pt>
                <c:pt idx="2">
                  <c:v>… regarder des graphiques/tableaux/infographies pour comprendre les principaux points</c:v>
                </c:pt>
                <c:pt idx="3">
                  <c:v>… parcourir rapidement l'information pour comprendre les principaux points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0.36</c:v>
                </c:pt>
                <c:pt idx="1">
                  <c:v>0.33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905241737451762"/>
          <c:y val="0.15707854226314613"/>
          <c:w val="0.43094758262548227"/>
          <c:h val="0.84292145773685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Ordinateur portable/de poche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E0D-3740-B75B-F1532F4235B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E0D-3740-B75B-F1532F4235B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D-3740-B75B-F1532F4235B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0D-3740-B75B-F1532F4235B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0D-3740-B75B-F1532F4235B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56 %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0D-3740-B75B-F1532F4235B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D-3740-B75B-F1532F4235B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0D-3740-B75B-F1532F4235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0D-3740-B75B-F1532F4235B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0D-3740-B75B-F1532F4235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Visiter un site Web</c:v>
                </c:pt>
                <c:pt idx="1">
                  <c:v>Lire des courriels</c:v>
                </c:pt>
                <c:pt idx="2">
                  <c:v>Répondre à des courriels</c:v>
                </c:pt>
                <c:pt idx="3">
                  <c:v>Lire un article</c:v>
                </c:pt>
                <c:pt idx="4">
                  <c:v>Regarder une infographie</c:v>
                </c:pt>
                <c:pt idx="5">
                  <c:v>Assister à un webinaire</c:v>
                </c:pt>
                <c:pt idx="6">
                  <c:v>Vous tenir au courant des nouvelles circulant dans les médias sociaux</c:v>
                </c:pt>
                <c:pt idx="7">
                  <c:v>Participer à une séance de clavardage</c:v>
                </c:pt>
                <c:pt idx="8">
                  <c:v>Gérer votre calendrier</c:v>
                </c:pt>
                <c:pt idx="9">
                  <c:v>Présenter une demande pour obtenir du soutien financier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0.67</c:v>
                </c:pt>
                <c:pt idx="1">
                  <c:v>0.63</c:v>
                </c:pt>
                <c:pt idx="2">
                  <c:v>0.62</c:v>
                </c:pt>
                <c:pt idx="3">
                  <c:v>0.56000000000000005</c:v>
                </c:pt>
                <c:pt idx="4">
                  <c:v>0.56000000000000005</c:v>
                </c:pt>
                <c:pt idx="5">
                  <c:v>0.56000000000000005</c:v>
                </c:pt>
                <c:pt idx="6">
                  <c:v>0.55000000000000004</c:v>
                </c:pt>
                <c:pt idx="7">
                  <c:v>0.53</c:v>
                </c:pt>
                <c:pt idx="8">
                  <c:v>0.52</c:v>
                </c:pt>
                <c:pt idx="9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Ordinateur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</a:t>
                    </a:r>
                    <a:r>
                      <a:rPr lang="en-US" baseline="0"/>
                      <a:t>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D-3740-B75B-F1532F4235B6}"/>
                </c:ext>
              </c:extLst>
            </c:dLbl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61 %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B2-473D-9C7F-C63AEE5DC7F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E0D-3740-B75B-F1532F4235B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0D-3740-B75B-F1532F4235B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0D-3740-B75B-F1532F4235B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E0D-3740-B75B-F1532F4235B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0D-3740-B75B-F1532F4235B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E0D-3740-B75B-F1532F4235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E0D-3740-B75B-F1532F4235B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E0D-3740-B75B-F1532F4235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Visiter un site Web</c:v>
                </c:pt>
                <c:pt idx="1">
                  <c:v>Lire des courriels</c:v>
                </c:pt>
                <c:pt idx="2">
                  <c:v>Répondre à des courriels</c:v>
                </c:pt>
                <c:pt idx="3">
                  <c:v>Lire un article</c:v>
                </c:pt>
                <c:pt idx="4">
                  <c:v>Regarder une infographie</c:v>
                </c:pt>
                <c:pt idx="5">
                  <c:v>Assister à un webinaire</c:v>
                </c:pt>
                <c:pt idx="6">
                  <c:v>Vous tenir au courant des nouvelles circulant dans les médias sociaux</c:v>
                </c:pt>
                <c:pt idx="7">
                  <c:v>Participer à une séance de clavardage</c:v>
                </c:pt>
                <c:pt idx="8">
                  <c:v>Gérer votre calendrier</c:v>
                </c:pt>
                <c:pt idx="9">
                  <c:v>Présenter une demande pour obtenir du soutien financier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0.63</c:v>
                </c:pt>
                <c:pt idx="1">
                  <c:v>0.61</c:v>
                </c:pt>
                <c:pt idx="2">
                  <c:v>0.61</c:v>
                </c:pt>
                <c:pt idx="3">
                  <c:v>0.55000000000000004</c:v>
                </c:pt>
                <c:pt idx="4">
                  <c:v>0.55000000000000004</c:v>
                </c:pt>
                <c:pt idx="5">
                  <c:v>0.5</c:v>
                </c:pt>
                <c:pt idx="6">
                  <c:v>0.53</c:v>
                </c:pt>
                <c:pt idx="7">
                  <c:v>0.49</c:v>
                </c:pt>
                <c:pt idx="8">
                  <c:v>0.45</c:v>
                </c:pt>
                <c:pt idx="9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Téléphone intelligent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E0D-3740-B75B-F1532F4235B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E0D-3740-B75B-F1532F4235B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E0D-3740-B75B-F1532F4235B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E0D-3740-B75B-F1532F4235B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E0D-3740-B75B-F1532F4235B6}"/>
                </c:ext>
              </c:extLst>
            </c:dLbl>
            <c:dLbl>
              <c:idx val="5"/>
              <c:layout>
                <c:manualLayout>
                  <c:x val="-4.7025067415711434E-3"/>
                  <c:y val="7.961516320631449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E0D-3740-B75B-F1532F4235B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45 %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E0D-3740-B75B-F1532F4235B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37 %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E0D-3740-B75B-F1532F4235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5E0D-3740-B75B-F1532F4235B6}"/>
                </c:ext>
              </c:extLst>
            </c:dLbl>
            <c:dLbl>
              <c:idx val="9"/>
              <c:layout>
                <c:manualLayout>
                  <c:x val="-3.5268800561782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E0D-3740-B75B-F1532F4235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Visiter un site Web</c:v>
                </c:pt>
                <c:pt idx="1">
                  <c:v>Lire des courriels</c:v>
                </c:pt>
                <c:pt idx="2">
                  <c:v>Répondre à des courriels</c:v>
                </c:pt>
                <c:pt idx="3">
                  <c:v>Lire un article</c:v>
                </c:pt>
                <c:pt idx="4">
                  <c:v>Regarder une infographie</c:v>
                </c:pt>
                <c:pt idx="5">
                  <c:v>Assister à un webinaire</c:v>
                </c:pt>
                <c:pt idx="6">
                  <c:v>Vous tenir au courant des nouvelles circulant dans les médias sociaux</c:v>
                </c:pt>
                <c:pt idx="7">
                  <c:v>Participer à une séance de clavardage</c:v>
                </c:pt>
                <c:pt idx="8">
                  <c:v>Gérer votre calendrier</c:v>
                </c:pt>
                <c:pt idx="9">
                  <c:v>Présenter une demande pour obtenir du soutien financier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0.48</c:v>
                </c:pt>
                <c:pt idx="1">
                  <c:v>0.53</c:v>
                </c:pt>
                <c:pt idx="2">
                  <c:v>0.49</c:v>
                </c:pt>
                <c:pt idx="3">
                  <c:v>0.35</c:v>
                </c:pt>
                <c:pt idx="4">
                  <c:v>0.24</c:v>
                </c:pt>
                <c:pt idx="5">
                  <c:v>0.14000000000000001</c:v>
                </c:pt>
                <c:pt idx="6">
                  <c:v>0.45</c:v>
                </c:pt>
                <c:pt idx="7">
                  <c:v>0.37</c:v>
                </c:pt>
                <c:pt idx="8">
                  <c:v>0.41</c:v>
                </c:pt>
                <c:pt idx="9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Tablette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5E0D-3740-B75B-F1532F4235B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E0D-3740-B75B-F1532F4235B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5E0D-3740-B75B-F1532F4235B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5E0D-3740-B75B-F1532F4235B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22 %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7C-451E-804D-6911507B077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E0D-3740-B75B-F1532F4235B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E0D-3740-B75B-F1532F4235B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E0D-3740-B75B-F1532F4235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18 %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E0D-3740-B75B-F1532F4235B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10 %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7C-451E-804D-6911507B07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Visiter un site Web</c:v>
                </c:pt>
                <c:pt idx="1">
                  <c:v>Lire des courriels</c:v>
                </c:pt>
                <c:pt idx="2">
                  <c:v>Répondre à des courriels</c:v>
                </c:pt>
                <c:pt idx="3">
                  <c:v>Lire un article</c:v>
                </c:pt>
                <c:pt idx="4">
                  <c:v>Regarder une infographie</c:v>
                </c:pt>
                <c:pt idx="5">
                  <c:v>Assister à un webinaire</c:v>
                </c:pt>
                <c:pt idx="6">
                  <c:v>Vous tenir au courant des nouvelles circulant dans les médias sociaux</c:v>
                </c:pt>
                <c:pt idx="7">
                  <c:v>Participer à une séance de clavardage</c:v>
                </c:pt>
                <c:pt idx="8">
                  <c:v>Gérer votre calendrier</c:v>
                </c:pt>
                <c:pt idx="9">
                  <c:v>Présenter une demande pour obtenir du soutien financier</c:v>
                </c:pt>
              </c:strCache>
            </c:strRef>
          </c:cat>
          <c:val>
            <c:numRef>
              <c:f>Sheet1!$E$2:$E$11</c:f>
              <c:numCache>
                <c:formatCode>0%</c:formatCode>
                <c:ptCount val="10"/>
                <c:pt idx="0">
                  <c:v>0.34</c:v>
                </c:pt>
                <c:pt idx="1">
                  <c:v>0.28000000000000003</c:v>
                </c:pt>
                <c:pt idx="2">
                  <c:v>0.23</c:v>
                </c:pt>
                <c:pt idx="3">
                  <c:v>0.28999999999999998</c:v>
                </c:pt>
                <c:pt idx="4">
                  <c:v>0.22</c:v>
                </c:pt>
                <c:pt idx="5">
                  <c:v>0.1</c:v>
                </c:pt>
                <c:pt idx="6">
                  <c:v>0.28000000000000003</c:v>
                </c:pt>
                <c:pt idx="7">
                  <c:v>0.18</c:v>
                </c:pt>
                <c:pt idx="8">
                  <c:v>0.18</c:v>
                </c:pt>
                <c:pt idx="9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Je ne ferais pas cette activité en ligne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580640168534879E-2"/>
                  <c:y val="5.42836929050956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1 %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DB-4C6A-A372-EF6DCC4365B6}"/>
                </c:ext>
              </c:extLst>
            </c:dLbl>
            <c:dLbl>
              <c:idx val="3"/>
              <c:layout>
                <c:manualLayout>
                  <c:x val="1.881002696628423E-2"/>
                  <c:y val="1.954212944583444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</a:t>
                    </a:r>
                    <a:r>
                      <a:rPr lang="en-US" baseline="0" dirty="0"/>
                      <a:t> 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DB-4C6A-A372-EF6DCC4365B6}"/>
                </c:ext>
              </c:extLst>
            </c:dLbl>
            <c:dLbl>
              <c:idx val="4"/>
              <c:layout>
                <c:manualLayout>
                  <c:x val="1.7634400280891464E-2"/>
                  <c:y val="2.38848248782421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4 %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DB-4C6A-A372-EF6DCC4365B6}"/>
                </c:ext>
              </c:extLst>
            </c:dLbl>
            <c:dLbl>
              <c:idx val="5"/>
              <c:layout>
                <c:manualLayout>
                  <c:x val="2.7039413764033494E-2"/>
                  <c:y val="1.51994340134267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5 %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1DB-4C6A-A372-EF6DCC4365B6}"/>
                </c:ext>
              </c:extLst>
            </c:dLbl>
            <c:dLbl>
              <c:idx val="6"/>
              <c:layout>
                <c:manualLayout>
                  <c:x val="2.1161280337069585E-2"/>
                  <c:y val="2.6056172594445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DB-4C6A-A372-EF6DCC4365B6}"/>
                </c:ext>
              </c:extLst>
            </c:dLbl>
            <c:dLbl>
              <c:idx val="7"/>
              <c:layout>
                <c:manualLayout>
                  <c:x val="3.2917547190997404E-2"/>
                  <c:y val="1.302808629722304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DB-4C6A-A372-EF6DCC4365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E0D-3740-B75B-F1532F4235B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E0D-3740-B75B-F1532F4235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Visiter un site Web</c:v>
                </c:pt>
                <c:pt idx="1">
                  <c:v>Lire des courriels</c:v>
                </c:pt>
                <c:pt idx="2">
                  <c:v>Répondre à des courriels</c:v>
                </c:pt>
                <c:pt idx="3">
                  <c:v>Lire un article</c:v>
                </c:pt>
                <c:pt idx="4">
                  <c:v>Regarder une infographie</c:v>
                </c:pt>
                <c:pt idx="5">
                  <c:v>Assister à un webinaire</c:v>
                </c:pt>
                <c:pt idx="6">
                  <c:v>Vous tenir au courant des nouvelles circulant dans les médias sociaux</c:v>
                </c:pt>
                <c:pt idx="7">
                  <c:v>Participer à une séance de clavardage</c:v>
                </c:pt>
                <c:pt idx="8">
                  <c:v>Gérer votre calendrier</c:v>
                </c:pt>
                <c:pt idx="9">
                  <c:v>Présenter une demande pour obtenir du soutien financier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 formatCode="0%">
                  <c:v>5.0000000000000001E-3</c:v>
                </c:pt>
                <c:pt idx="3" formatCode="0%">
                  <c:v>0.03</c:v>
                </c:pt>
                <c:pt idx="4" formatCode="0%">
                  <c:v>0.04</c:v>
                </c:pt>
                <c:pt idx="5" formatCode="0%">
                  <c:v>0.05</c:v>
                </c:pt>
                <c:pt idx="6" formatCode="0%">
                  <c:v>0.02</c:v>
                </c:pt>
                <c:pt idx="7" formatCode="0%">
                  <c:v>0.03</c:v>
                </c:pt>
                <c:pt idx="8" formatCode="0%">
                  <c:v>0.12</c:v>
                </c:pt>
                <c:pt idx="9" formatCode="0%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C-451E-804D-6911507B077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20260426727239"/>
          <c:y val="5.2112345188891865E-2"/>
          <c:w val="0.66334017122136912"/>
          <c:h val="8.23352827590545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77083871782613922"/>
          <c:y val="6.7761900078264015E-3"/>
          <c:w val="0.22916128217386078"/>
          <c:h val="0.993223809992173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2C-4DDC-B14A-10EA7767C2F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layout>
                <c:manualLayout>
                  <c:x val="-1.2357119588505972E-3"/>
                  <c:y val="-3.146415600869996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D69-3C49-9A3C-0089148B6EE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2C-4DDC-B14A-10EA7767C2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… je commencerais à chercher en ligne, puis déciderais de la prochaine étape </c:v>
                </c:pt>
                <c:pt idx="1">
                  <c:v>… j’appellerais d’abord quelqu’un pour déterminer où chercher, puis j’essaierais de les dénicher en ligne</c:v>
                </c:pt>
                <c:pt idx="2">
                  <c:v>… je me pencherais sur des renseignements s’ils m’étaient envoyés dans ma boîte de courriels</c:v>
                </c:pt>
                <c:pt idx="3">
                  <c:v>… je demanderais à une personne de trouver les renseignements pour moi et de m’en faire part par la suite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0.12</c:v>
                </c:pt>
                <c:pt idx="2">
                  <c:v>0.03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92214762950026"/>
          <c:y val="2.0079157351563511E-2"/>
          <c:w val="0.69046918944974212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15 %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52-9040-9636-87FB3D1C932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52-9040-9636-87FB3D1C932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Nord</c:v>
                </c:pt>
                <c:pt idx="1">
                  <c:v>Ouest</c:v>
                </c:pt>
                <c:pt idx="2">
                  <c:v>Ontario</c:v>
                </c:pt>
                <c:pt idx="3">
                  <c:v>Québec</c:v>
                </c:pt>
                <c:pt idx="4">
                  <c:v>Atlantique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0.01</c:v>
                </c:pt>
                <c:pt idx="1">
                  <c:v>0.44</c:v>
                </c:pt>
                <c:pt idx="2">
                  <c:v>0.35</c:v>
                </c:pt>
                <c:pt idx="3">
                  <c:v>0.15</c:v>
                </c:pt>
                <c:pt idx="4" formatCode="0.00%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52004630289616682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EC-794D-9F44-AC72D72DDE3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8 %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EC-794D-9F44-AC72D72DDE3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EC-794D-9F44-AC72D72DDE3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EC-794D-9F44-AC72D72DDE3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0EC-794D-9F44-AC72D72DDE3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0EC-794D-9F44-AC72D72DDE3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0EC-794D-9F44-AC72D72DDE3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Services professionnels, scientifiques et techniques</c:v>
                </c:pt>
                <c:pt idx="1">
                  <c:v>Information et industries culturelles</c:v>
                </c:pt>
                <c:pt idx="2">
                  <c:v>Commerce au détail</c:v>
                </c:pt>
                <c:pt idx="3">
                  <c:v>Fabrication</c:v>
                </c:pt>
                <c:pt idx="4">
                  <c:v>Transports et entreposage</c:v>
                </c:pt>
                <c:pt idx="5">
                  <c:v>Agriculture, forêts, pêches</c:v>
                </c:pt>
                <c:pt idx="6">
                  <c:v>Mines, pétrole et extraction de gaz</c:v>
                </c:pt>
                <c:pt idx="7">
                  <c:v>Hébergement et services alimentaires </c:v>
                </c:pt>
                <c:pt idx="8">
                  <c:v>Énergie</c:v>
                </c:pt>
                <c:pt idx="9">
                  <c:v>Autre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0.27</c:v>
                </c:pt>
                <c:pt idx="1">
                  <c:v>0.23</c:v>
                </c:pt>
                <c:pt idx="2">
                  <c:v>0.17</c:v>
                </c:pt>
                <c:pt idx="3">
                  <c:v>0.12</c:v>
                </c:pt>
                <c:pt idx="4">
                  <c:v>0.08</c:v>
                </c:pt>
                <c:pt idx="5">
                  <c:v>0.05</c:v>
                </c:pt>
                <c:pt idx="6">
                  <c:v>0.04</c:v>
                </c:pt>
                <c:pt idx="7">
                  <c:v>0.03</c:v>
                </c:pt>
                <c:pt idx="8">
                  <c:v>0.01</c:v>
                </c:pt>
                <c:pt idx="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46979017327330913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41 %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24 %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9D0-214D-BEEF-C0AE48D11B7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9D0-214D-BEEF-C0AE48D11B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À moins de 250 000 $ </c:v>
                </c:pt>
                <c:pt idx="1">
                  <c:v>De 250 000 $ à moins de 1 million $</c:v>
                </c:pt>
                <c:pt idx="2">
                  <c:v>De 1 million $ à moins de 10 millions $ </c:v>
                </c:pt>
                <c:pt idx="3">
                  <c:v>De 10 millions $ à moins de 50 millions $ </c:v>
                </c:pt>
                <c:pt idx="4">
                  <c:v>50 millions $ ou plus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0.41</c:v>
                </c:pt>
                <c:pt idx="1">
                  <c:v>0.26</c:v>
                </c:pt>
                <c:pt idx="2">
                  <c:v>0.24</c:v>
                </c:pt>
                <c:pt idx="3">
                  <c:v>0.06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46979017327330913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66-41B7-9F59-31190970C8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19 %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1B7-9F59-31190970C8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C3-47AF-B3C5-2DF1A90A23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8A1-2347-B082-FC3B097BF5D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Moins de 2 ans</c:v>
                </c:pt>
                <c:pt idx="1">
                  <c:v>Entre 2 et 5 ans</c:v>
                </c:pt>
                <c:pt idx="2">
                  <c:v>Entre 6 et 10 ans</c:v>
                </c:pt>
                <c:pt idx="3">
                  <c:v>Plus de 10 ans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0.19</c:v>
                </c:pt>
                <c:pt idx="2">
                  <c:v>0.2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536929304258649E-2"/>
          <c:y val="1.7395658954657972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69804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rgbClr val="A5A5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C7-40CD-A07E-59E3EA8360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59 %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C7-40CD-A07E-59E3EA8360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04-4AED-975F-808F04436B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Seulement vers les États-Unis </c:v>
                </c:pt>
                <c:pt idx="1">
                  <c:v>Vers les États-Unis et d’autres marchés étrangers </c:v>
                </c:pt>
                <c:pt idx="2">
                  <c:v>Vers des marchés étrangers à l’exclusion des États-Unis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0.59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303003946090032"/>
          <c:y val="0.69592569654380187"/>
          <c:w val="0.47573518266350318"/>
          <c:h val="0.256903913645124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F82193-B64A-491B-8C31-330C01E216E2}" type="doc">
      <dgm:prSet loTypeId="urn:microsoft.com/office/officeart/2005/8/layout/hierarchy3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6CAC9B3B-48B0-4B07-AD88-C5E3596B7F96}">
      <dgm:prSet phldrT="[Text]"/>
      <dgm:spPr/>
      <dgm:t>
        <a:bodyPr/>
        <a:lstStyle/>
        <a:p>
          <a:r>
            <a:rPr lang="en-CA" dirty="0" err="1"/>
            <a:t>Amérique</a:t>
          </a:r>
          <a:r>
            <a:rPr lang="en-CA" dirty="0"/>
            <a:t> </a:t>
          </a:r>
          <a:r>
            <a:rPr lang="en-CA" dirty="0" err="1"/>
            <a:t>centrale</a:t>
          </a:r>
          <a:r>
            <a:rPr lang="en-CA" dirty="0"/>
            <a:t> et du Sud</a:t>
          </a:r>
        </a:p>
      </dgm:t>
    </dgm:pt>
    <dgm:pt modelId="{1AFDD889-5A09-4434-9CDB-791721B81037}" type="parTrans" cxnId="{11B25A91-2114-411E-BD61-2E4D898ED0D1}">
      <dgm:prSet/>
      <dgm:spPr/>
      <dgm:t>
        <a:bodyPr/>
        <a:lstStyle/>
        <a:p>
          <a:endParaRPr lang="en-CA"/>
        </a:p>
      </dgm:t>
    </dgm:pt>
    <dgm:pt modelId="{A392F829-5B88-4745-A0E0-3F79FCAC6574}" type="sibTrans" cxnId="{11B25A91-2114-411E-BD61-2E4D898ED0D1}">
      <dgm:prSet/>
      <dgm:spPr/>
      <dgm:t>
        <a:bodyPr/>
        <a:lstStyle/>
        <a:p>
          <a:endParaRPr lang="en-CA"/>
        </a:p>
      </dgm:t>
    </dgm:pt>
    <dgm:pt modelId="{61266098-EA50-4CD5-A9B4-E7D3292993F1}">
      <dgm:prSet phldrT="[Text]"/>
      <dgm:spPr/>
      <dgm:t>
        <a:bodyPr/>
        <a:lstStyle/>
        <a:p>
          <a:r>
            <a:rPr lang="en-CA" dirty="0"/>
            <a:t>Argentine</a:t>
          </a:r>
        </a:p>
      </dgm:t>
    </dgm:pt>
    <dgm:pt modelId="{1E1BEEC7-592E-46EE-A098-D367235AB75C}" type="parTrans" cxnId="{74E7A996-B353-4AED-993D-4319C6FCEFB0}">
      <dgm:prSet/>
      <dgm:spPr/>
      <dgm:t>
        <a:bodyPr/>
        <a:lstStyle/>
        <a:p>
          <a:endParaRPr lang="en-CA"/>
        </a:p>
      </dgm:t>
    </dgm:pt>
    <dgm:pt modelId="{1F81E54B-1F09-4264-AC2D-763CD19F2FE5}" type="sibTrans" cxnId="{74E7A996-B353-4AED-993D-4319C6FCEFB0}">
      <dgm:prSet/>
      <dgm:spPr/>
      <dgm:t>
        <a:bodyPr/>
        <a:lstStyle/>
        <a:p>
          <a:endParaRPr lang="en-CA"/>
        </a:p>
      </dgm:t>
    </dgm:pt>
    <dgm:pt modelId="{EC0E4C0F-9C0C-4075-8A1D-67A7E4CAE382}">
      <dgm:prSet phldrT="[Text]"/>
      <dgm:spPr/>
      <dgm:t>
        <a:bodyPr/>
        <a:lstStyle/>
        <a:p>
          <a:r>
            <a:rPr lang="en-CA" dirty="0" err="1"/>
            <a:t>Asie</a:t>
          </a:r>
          <a:r>
            <a:rPr lang="en-CA" dirty="0"/>
            <a:t> et </a:t>
          </a:r>
          <a:r>
            <a:rPr lang="en-CA" dirty="0" err="1"/>
            <a:t>Pacifique</a:t>
          </a:r>
          <a:endParaRPr lang="en-CA" dirty="0"/>
        </a:p>
      </dgm:t>
    </dgm:pt>
    <dgm:pt modelId="{E1F59F4E-63EB-4416-BDF2-8A321BA90BED}" type="parTrans" cxnId="{1B657300-E830-4E35-8E02-726F701E463C}">
      <dgm:prSet/>
      <dgm:spPr/>
      <dgm:t>
        <a:bodyPr/>
        <a:lstStyle/>
        <a:p>
          <a:endParaRPr lang="en-CA"/>
        </a:p>
      </dgm:t>
    </dgm:pt>
    <dgm:pt modelId="{B413C59C-09E3-45A2-9762-092569BDBF98}" type="sibTrans" cxnId="{1B657300-E830-4E35-8E02-726F701E463C}">
      <dgm:prSet/>
      <dgm:spPr/>
      <dgm:t>
        <a:bodyPr/>
        <a:lstStyle/>
        <a:p>
          <a:endParaRPr lang="en-CA"/>
        </a:p>
      </dgm:t>
    </dgm:pt>
    <dgm:pt modelId="{FC533189-F23D-4823-9CD5-877EF94417F8}">
      <dgm:prSet phldrT="[Text]"/>
      <dgm:spPr/>
      <dgm:t>
        <a:bodyPr/>
        <a:lstStyle/>
        <a:p>
          <a:r>
            <a:rPr lang="en-CA" dirty="0" err="1"/>
            <a:t>Caraïbes</a:t>
          </a:r>
          <a:endParaRPr lang="en-CA" dirty="0"/>
        </a:p>
      </dgm:t>
    </dgm:pt>
    <dgm:pt modelId="{F8899774-61EB-46AC-9E9B-3B6FA7904D32}" type="parTrans" cxnId="{7A091FC1-AED0-4784-AC18-300450D511A0}">
      <dgm:prSet/>
      <dgm:spPr/>
      <dgm:t>
        <a:bodyPr/>
        <a:lstStyle/>
        <a:p>
          <a:endParaRPr lang="en-CA"/>
        </a:p>
      </dgm:t>
    </dgm:pt>
    <dgm:pt modelId="{C5EE3969-9AB7-4CBA-9339-932CCBC81175}" type="sibTrans" cxnId="{7A091FC1-AED0-4784-AC18-300450D511A0}">
      <dgm:prSet/>
      <dgm:spPr/>
      <dgm:t>
        <a:bodyPr/>
        <a:lstStyle/>
        <a:p>
          <a:endParaRPr lang="en-CA"/>
        </a:p>
      </dgm:t>
    </dgm:pt>
    <dgm:pt modelId="{2F5CE486-33E8-4145-B785-CD4263503957}">
      <dgm:prSet phldrT="[Text]"/>
      <dgm:spPr/>
      <dgm:t>
        <a:bodyPr/>
        <a:lstStyle/>
        <a:p>
          <a:r>
            <a:rPr lang="en-CA" dirty="0"/>
            <a:t>Chili</a:t>
          </a:r>
        </a:p>
      </dgm:t>
    </dgm:pt>
    <dgm:pt modelId="{06CAC93A-D60D-4DB8-AA28-48DED8483713}" type="parTrans" cxnId="{E38002C3-1302-44E1-9391-EF921FA72B02}">
      <dgm:prSet/>
      <dgm:spPr/>
      <dgm:t>
        <a:bodyPr/>
        <a:lstStyle/>
        <a:p>
          <a:endParaRPr lang="en-CA"/>
        </a:p>
      </dgm:t>
    </dgm:pt>
    <dgm:pt modelId="{D3E9E49B-DCBA-4501-BFD9-893BBEB46AF8}" type="sibTrans" cxnId="{E38002C3-1302-44E1-9391-EF921FA72B02}">
      <dgm:prSet/>
      <dgm:spPr/>
      <dgm:t>
        <a:bodyPr/>
        <a:lstStyle/>
        <a:p>
          <a:endParaRPr lang="en-CA"/>
        </a:p>
      </dgm:t>
    </dgm:pt>
    <dgm:pt modelId="{55C47FE5-55A2-4F6F-9DD1-5D000392DE2E}">
      <dgm:prSet phldrT="[Text]"/>
      <dgm:spPr/>
      <dgm:t>
        <a:bodyPr/>
        <a:lstStyle/>
        <a:p>
          <a:r>
            <a:rPr lang="en-CA"/>
            <a:t>Colombie</a:t>
          </a:r>
          <a:endParaRPr lang="en-CA" dirty="0"/>
        </a:p>
      </dgm:t>
    </dgm:pt>
    <dgm:pt modelId="{870F9287-A064-4E17-9506-2BFF9364CC2A}" type="parTrans" cxnId="{6EA27933-8DD1-4B4C-828F-6D4F101F98DE}">
      <dgm:prSet/>
      <dgm:spPr/>
      <dgm:t>
        <a:bodyPr/>
        <a:lstStyle/>
        <a:p>
          <a:endParaRPr lang="en-CA"/>
        </a:p>
      </dgm:t>
    </dgm:pt>
    <dgm:pt modelId="{74859FF4-137E-4D7B-87E9-E913AA4CE791}" type="sibTrans" cxnId="{6EA27933-8DD1-4B4C-828F-6D4F101F98DE}">
      <dgm:prSet/>
      <dgm:spPr/>
      <dgm:t>
        <a:bodyPr/>
        <a:lstStyle/>
        <a:p>
          <a:endParaRPr lang="en-CA"/>
        </a:p>
      </dgm:t>
    </dgm:pt>
    <dgm:pt modelId="{FB7D41D8-4D33-4A56-B29D-05CBDBA5384B}">
      <dgm:prSet phldrT="[Text]"/>
      <dgm:spPr/>
      <dgm:t>
        <a:bodyPr/>
        <a:lstStyle/>
        <a:p>
          <a:r>
            <a:rPr lang="en-CA" dirty="0" err="1"/>
            <a:t>Allemagne</a:t>
          </a:r>
          <a:endParaRPr lang="en-CA" dirty="0"/>
        </a:p>
      </dgm:t>
    </dgm:pt>
    <dgm:pt modelId="{588A6D96-AC5D-418D-AE9E-884BE04BEFF6}" type="parTrans" cxnId="{10645B02-E27D-4D0E-BFC6-603173BCE491}">
      <dgm:prSet/>
      <dgm:spPr/>
      <dgm:t>
        <a:bodyPr/>
        <a:lstStyle/>
        <a:p>
          <a:endParaRPr lang="en-CA"/>
        </a:p>
      </dgm:t>
    </dgm:pt>
    <dgm:pt modelId="{D45897AD-F26D-4DD3-BAAA-A93472433260}" type="sibTrans" cxnId="{10645B02-E27D-4D0E-BFC6-603173BCE491}">
      <dgm:prSet/>
      <dgm:spPr/>
      <dgm:t>
        <a:bodyPr/>
        <a:lstStyle/>
        <a:p>
          <a:endParaRPr lang="en-CA"/>
        </a:p>
      </dgm:t>
    </dgm:pt>
    <dgm:pt modelId="{176C22C6-42C4-40AA-A930-DB91B713F40F}">
      <dgm:prSet phldrT="[Text]"/>
      <dgm:spPr/>
      <dgm:t>
        <a:bodyPr/>
        <a:lstStyle/>
        <a:p>
          <a:r>
            <a:rPr lang="en-CA" dirty="0" err="1"/>
            <a:t>Pologne</a:t>
          </a:r>
          <a:endParaRPr lang="en-CA" dirty="0"/>
        </a:p>
      </dgm:t>
    </dgm:pt>
    <dgm:pt modelId="{18120B4B-857B-47CD-8EC4-1555855E5686}" type="parTrans" cxnId="{4375BC0C-046F-4D8C-843E-7F990C712DB8}">
      <dgm:prSet/>
      <dgm:spPr/>
      <dgm:t>
        <a:bodyPr/>
        <a:lstStyle/>
        <a:p>
          <a:endParaRPr lang="en-CA"/>
        </a:p>
      </dgm:t>
    </dgm:pt>
    <dgm:pt modelId="{57A09FAA-1CCB-4532-94BF-A3A543851578}" type="sibTrans" cxnId="{4375BC0C-046F-4D8C-843E-7F990C712DB8}">
      <dgm:prSet/>
      <dgm:spPr/>
      <dgm:t>
        <a:bodyPr/>
        <a:lstStyle/>
        <a:p>
          <a:endParaRPr lang="en-CA"/>
        </a:p>
      </dgm:t>
    </dgm:pt>
    <dgm:pt modelId="{9F460594-D064-40B6-B899-E03A3BBEFFD6}">
      <dgm:prSet phldrT="[Text]"/>
      <dgm:spPr/>
      <dgm:t>
        <a:bodyPr/>
        <a:lstStyle/>
        <a:p>
          <a:r>
            <a:rPr lang="en-CA" dirty="0" err="1"/>
            <a:t>République</a:t>
          </a:r>
          <a:r>
            <a:rPr lang="en-CA" dirty="0"/>
            <a:t> </a:t>
          </a:r>
          <a:r>
            <a:rPr lang="en-CA" dirty="0" err="1"/>
            <a:t>tchèque</a:t>
          </a:r>
          <a:endParaRPr lang="en-CA" dirty="0"/>
        </a:p>
      </dgm:t>
    </dgm:pt>
    <dgm:pt modelId="{62CED117-FCAE-4734-B331-E6537E30C376}" type="parTrans" cxnId="{102177E2-0F37-4AD0-9F09-D0FE4057E35C}">
      <dgm:prSet/>
      <dgm:spPr/>
      <dgm:t>
        <a:bodyPr/>
        <a:lstStyle/>
        <a:p>
          <a:endParaRPr lang="en-CA"/>
        </a:p>
      </dgm:t>
    </dgm:pt>
    <dgm:pt modelId="{36D01927-326E-4FBC-8F95-EB5937104229}" type="sibTrans" cxnId="{102177E2-0F37-4AD0-9F09-D0FE4057E35C}">
      <dgm:prSet/>
      <dgm:spPr/>
      <dgm:t>
        <a:bodyPr/>
        <a:lstStyle/>
        <a:p>
          <a:endParaRPr lang="en-CA"/>
        </a:p>
      </dgm:t>
    </dgm:pt>
    <dgm:pt modelId="{6A044AE0-8DA2-4DD6-8B4A-15317CCB6FF4}">
      <dgm:prSet phldrT="[Text]"/>
      <dgm:spPr/>
      <dgm:t>
        <a:bodyPr/>
        <a:lstStyle/>
        <a:p>
          <a:r>
            <a:rPr lang="en-CA" dirty="0" err="1"/>
            <a:t>Royaume</a:t>
          </a:r>
          <a:r>
            <a:rPr lang="en-CA" dirty="0"/>
            <a:t>-Uni</a:t>
          </a:r>
        </a:p>
      </dgm:t>
    </dgm:pt>
    <dgm:pt modelId="{A1E5E95E-574E-4578-9E50-8C1A7192F2E3}" type="parTrans" cxnId="{AE06168F-1B36-4EF3-B404-91FB14AE233B}">
      <dgm:prSet/>
      <dgm:spPr/>
      <dgm:t>
        <a:bodyPr/>
        <a:lstStyle/>
        <a:p>
          <a:endParaRPr lang="en-CA"/>
        </a:p>
      </dgm:t>
    </dgm:pt>
    <dgm:pt modelId="{9D959A7F-061E-47D6-B71B-FD39446984A6}" type="sibTrans" cxnId="{AE06168F-1B36-4EF3-B404-91FB14AE233B}">
      <dgm:prSet/>
      <dgm:spPr/>
      <dgm:t>
        <a:bodyPr/>
        <a:lstStyle/>
        <a:p>
          <a:endParaRPr lang="en-CA"/>
        </a:p>
      </dgm:t>
    </dgm:pt>
    <dgm:pt modelId="{789BA5A3-6DAE-4B90-89AD-7E726F6EBCD0}">
      <dgm:prSet phldrT="[Text]"/>
      <dgm:spPr/>
      <dgm:t>
        <a:bodyPr/>
        <a:lstStyle/>
        <a:p>
          <a:r>
            <a:rPr lang="en-CA" dirty="0" err="1"/>
            <a:t>Russie</a:t>
          </a:r>
          <a:endParaRPr lang="en-CA" dirty="0"/>
        </a:p>
      </dgm:t>
    </dgm:pt>
    <dgm:pt modelId="{C1AFA44D-C276-4950-96F6-B21A3C86F434}" type="parTrans" cxnId="{C58A8BE4-97C4-4746-904F-9079BAF8278D}">
      <dgm:prSet/>
      <dgm:spPr/>
      <dgm:t>
        <a:bodyPr/>
        <a:lstStyle/>
        <a:p>
          <a:endParaRPr lang="en-CA"/>
        </a:p>
      </dgm:t>
    </dgm:pt>
    <dgm:pt modelId="{8946A823-DD9E-4302-967E-D668F3395425}" type="sibTrans" cxnId="{C58A8BE4-97C4-4746-904F-9079BAF8278D}">
      <dgm:prSet/>
      <dgm:spPr/>
      <dgm:t>
        <a:bodyPr/>
        <a:lstStyle/>
        <a:p>
          <a:endParaRPr lang="en-CA"/>
        </a:p>
      </dgm:t>
    </dgm:pt>
    <dgm:pt modelId="{95B5F9D0-C669-4470-8740-B94446E6D643}">
      <dgm:prSet phldrT="[Text]"/>
      <dgm:spPr/>
      <dgm:t>
        <a:bodyPr/>
        <a:lstStyle/>
        <a:p>
          <a:r>
            <a:rPr lang="en-CA" dirty="0" err="1"/>
            <a:t>Suède</a:t>
          </a:r>
          <a:endParaRPr lang="en-CA" dirty="0"/>
        </a:p>
        <a:p>
          <a:endParaRPr lang="en-CA" dirty="0"/>
        </a:p>
      </dgm:t>
    </dgm:pt>
    <dgm:pt modelId="{A15E17CA-E610-409E-B777-9F59DA592D41}" type="parTrans" cxnId="{E1168422-8109-425D-8B4F-B0D6949190A8}">
      <dgm:prSet/>
      <dgm:spPr/>
      <dgm:t>
        <a:bodyPr/>
        <a:lstStyle/>
        <a:p>
          <a:endParaRPr lang="en-CA"/>
        </a:p>
      </dgm:t>
    </dgm:pt>
    <dgm:pt modelId="{7DFCF703-7002-4136-8259-DA229AC004BB}" type="sibTrans" cxnId="{E1168422-8109-425D-8B4F-B0D6949190A8}">
      <dgm:prSet/>
      <dgm:spPr/>
      <dgm:t>
        <a:bodyPr/>
        <a:lstStyle/>
        <a:p>
          <a:endParaRPr lang="en-CA"/>
        </a:p>
      </dgm:t>
    </dgm:pt>
    <dgm:pt modelId="{C4F48375-0D83-4A44-961E-7140C5A17069}">
      <dgm:prSet phldrT="[Text]"/>
      <dgm:spPr/>
      <dgm:t>
        <a:bodyPr/>
        <a:lstStyle/>
        <a:p>
          <a:r>
            <a:rPr lang="en-CA" dirty="0" err="1"/>
            <a:t>Australie</a:t>
          </a:r>
          <a:endParaRPr lang="en-CA" dirty="0"/>
        </a:p>
      </dgm:t>
    </dgm:pt>
    <dgm:pt modelId="{A214011E-19A3-4D3B-94AB-5BBF99CE7B38}" type="parTrans" cxnId="{28A05C09-9275-4FB1-8AE8-AFE511AC8427}">
      <dgm:prSet/>
      <dgm:spPr/>
      <dgm:t>
        <a:bodyPr/>
        <a:lstStyle/>
        <a:p>
          <a:endParaRPr lang="en-CA"/>
        </a:p>
      </dgm:t>
    </dgm:pt>
    <dgm:pt modelId="{77644144-D879-483D-B4F5-FE5595D25BEF}" type="sibTrans" cxnId="{28A05C09-9275-4FB1-8AE8-AFE511AC8427}">
      <dgm:prSet/>
      <dgm:spPr/>
      <dgm:t>
        <a:bodyPr/>
        <a:lstStyle/>
        <a:p>
          <a:endParaRPr lang="en-CA"/>
        </a:p>
      </dgm:t>
    </dgm:pt>
    <dgm:pt modelId="{B14E2D67-95C2-47A8-996E-F047EC4318C8}">
      <dgm:prSet phldrT="[Text]"/>
      <dgm:spPr/>
      <dgm:t>
        <a:bodyPr/>
        <a:lstStyle/>
        <a:p>
          <a:r>
            <a:rPr lang="en-CA" dirty="0"/>
            <a:t>Chine</a:t>
          </a:r>
        </a:p>
      </dgm:t>
    </dgm:pt>
    <dgm:pt modelId="{0CA1E0ED-9B22-4D54-B998-1D120E494B87}" type="parTrans" cxnId="{90F5B3F9-0286-4669-8DE0-EE2A9644721A}">
      <dgm:prSet/>
      <dgm:spPr/>
      <dgm:t>
        <a:bodyPr/>
        <a:lstStyle/>
        <a:p>
          <a:endParaRPr lang="en-CA"/>
        </a:p>
      </dgm:t>
    </dgm:pt>
    <dgm:pt modelId="{D2920CDD-E06B-4A62-B050-3B57CA14E975}" type="sibTrans" cxnId="{90F5B3F9-0286-4669-8DE0-EE2A9644721A}">
      <dgm:prSet/>
      <dgm:spPr/>
      <dgm:t>
        <a:bodyPr/>
        <a:lstStyle/>
        <a:p>
          <a:endParaRPr lang="en-CA"/>
        </a:p>
      </dgm:t>
    </dgm:pt>
    <dgm:pt modelId="{B44C9DA3-0278-4F39-9F4F-9E0D70A55526}">
      <dgm:prSet phldrT="[Text]"/>
      <dgm:spPr/>
      <dgm:t>
        <a:bodyPr/>
        <a:lstStyle/>
        <a:p>
          <a:r>
            <a:rPr lang="en-CA" dirty="0"/>
            <a:t>Hong Kong</a:t>
          </a:r>
        </a:p>
      </dgm:t>
    </dgm:pt>
    <dgm:pt modelId="{D77CDE1D-2ED7-4466-AB5F-ED102251F80A}" type="parTrans" cxnId="{6003FB0B-CE54-43DC-B2C9-9707AF8F0042}">
      <dgm:prSet/>
      <dgm:spPr/>
      <dgm:t>
        <a:bodyPr/>
        <a:lstStyle/>
        <a:p>
          <a:endParaRPr lang="en-CA"/>
        </a:p>
      </dgm:t>
    </dgm:pt>
    <dgm:pt modelId="{B2E38A9F-F110-49F8-A562-FA486E3008F2}" type="sibTrans" cxnId="{6003FB0B-CE54-43DC-B2C9-9707AF8F0042}">
      <dgm:prSet/>
      <dgm:spPr/>
      <dgm:t>
        <a:bodyPr/>
        <a:lstStyle/>
        <a:p>
          <a:endParaRPr lang="en-CA"/>
        </a:p>
      </dgm:t>
    </dgm:pt>
    <dgm:pt modelId="{77B4C0CF-D3D6-42B3-8F60-8192659801A8}">
      <dgm:prSet phldrT="[Text]"/>
      <dgm:spPr/>
      <dgm:t>
        <a:bodyPr/>
        <a:lstStyle/>
        <a:p>
          <a:r>
            <a:rPr lang="en-CA" dirty="0" err="1"/>
            <a:t>Inde</a:t>
          </a:r>
          <a:endParaRPr lang="en-CA" dirty="0"/>
        </a:p>
      </dgm:t>
    </dgm:pt>
    <dgm:pt modelId="{55576898-45B8-4DCC-934B-E710037A23B2}" type="parTrans" cxnId="{30089DDB-1387-4E32-811E-7CA010C2F4DC}">
      <dgm:prSet/>
      <dgm:spPr/>
      <dgm:t>
        <a:bodyPr/>
        <a:lstStyle/>
        <a:p>
          <a:endParaRPr lang="en-CA"/>
        </a:p>
      </dgm:t>
    </dgm:pt>
    <dgm:pt modelId="{AEB50987-884C-419A-B798-9BDC80D08328}" type="sibTrans" cxnId="{30089DDB-1387-4E32-811E-7CA010C2F4DC}">
      <dgm:prSet/>
      <dgm:spPr/>
      <dgm:t>
        <a:bodyPr/>
        <a:lstStyle/>
        <a:p>
          <a:endParaRPr lang="en-CA"/>
        </a:p>
      </dgm:t>
    </dgm:pt>
    <dgm:pt modelId="{036EA9B0-3032-4C9C-ABC3-9B37567D0A43}">
      <dgm:prSet phldrT="[Text]"/>
      <dgm:spPr/>
      <dgm:t>
        <a:bodyPr/>
        <a:lstStyle/>
        <a:p>
          <a:r>
            <a:rPr lang="en-CA" dirty="0"/>
            <a:t>Nouvelle-</a:t>
          </a:r>
          <a:r>
            <a:rPr lang="en-CA" dirty="0" err="1"/>
            <a:t>Zélande</a:t>
          </a:r>
          <a:endParaRPr lang="en-CA" dirty="0"/>
        </a:p>
      </dgm:t>
    </dgm:pt>
    <dgm:pt modelId="{5A5B8CA4-A992-4217-AC34-FACED8FDBCCD}" type="parTrans" cxnId="{7ADAFB8C-B50A-40C6-98C7-A76B75305C43}">
      <dgm:prSet/>
      <dgm:spPr/>
      <dgm:t>
        <a:bodyPr/>
        <a:lstStyle/>
        <a:p>
          <a:endParaRPr lang="en-CA"/>
        </a:p>
      </dgm:t>
    </dgm:pt>
    <dgm:pt modelId="{08A8921D-95D4-45A0-AC02-0D9C71BA7A23}" type="sibTrans" cxnId="{7ADAFB8C-B50A-40C6-98C7-A76B75305C43}">
      <dgm:prSet/>
      <dgm:spPr/>
      <dgm:t>
        <a:bodyPr/>
        <a:lstStyle/>
        <a:p>
          <a:endParaRPr lang="en-CA"/>
        </a:p>
      </dgm:t>
    </dgm:pt>
    <dgm:pt modelId="{6AD03C77-81C1-4B5E-A411-2F133A309119}">
      <dgm:prSet phldrT="[Text]"/>
      <dgm:spPr/>
      <dgm:t>
        <a:bodyPr/>
        <a:lstStyle/>
        <a:p>
          <a:r>
            <a:rPr lang="en-CA" dirty="0"/>
            <a:t>Philippines</a:t>
          </a:r>
        </a:p>
      </dgm:t>
    </dgm:pt>
    <dgm:pt modelId="{C2B41629-AEA5-4374-8D27-B59F217957DD}" type="parTrans" cxnId="{09BA0D5A-CC9F-4DB2-ADC5-D2834BE10853}">
      <dgm:prSet/>
      <dgm:spPr/>
      <dgm:t>
        <a:bodyPr/>
        <a:lstStyle/>
        <a:p>
          <a:endParaRPr lang="en-CA"/>
        </a:p>
      </dgm:t>
    </dgm:pt>
    <dgm:pt modelId="{3B3D4295-C6F7-42B7-A396-909CB5CE6D1A}" type="sibTrans" cxnId="{09BA0D5A-CC9F-4DB2-ADC5-D2834BE10853}">
      <dgm:prSet/>
      <dgm:spPr/>
      <dgm:t>
        <a:bodyPr/>
        <a:lstStyle/>
        <a:p>
          <a:endParaRPr lang="en-CA"/>
        </a:p>
      </dgm:t>
    </dgm:pt>
    <dgm:pt modelId="{6F570151-9FD9-4D1C-A612-8ADD05E1F847}">
      <dgm:prSet phldrT="[Text]"/>
      <dgm:spPr/>
      <dgm:t>
        <a:bodyPr/>
        <a:lstStyle/>
        <a:p>
          <a:r>
            <a:rPr lang="en-CA" dirty="0" err="1"/>
            <a:t>Singapour</a:t>
          </a:r>
          <a:endParaRPr lang="en-CA" dirty="0"/>
        </a:p>
      </dgm:t>
    </dgm:pt>
    <dgm:pt modelId="{7D0F0944-C3A6-46F7-B28B-29BE7F119210}" type="parTrans" cxnId="{E174DF74-64BB-487E-988D-9108957665DF}">
      <dgm:prSet/>
      <dgm:spPr/>
      <dgm:t>
        <a:bodyPr/>
        <a:lstStyle/>
        <a:p>
          <a:endParaRPr lang="en-CA"/>
        </a:p>
      </dgm:t>
    </dgm:pt>
    <dgm:pt modelId="{A54803B3-B010-47AD-AE26-C61E28054B73}" type="sibTrans" cxnId="{E174DF74-64BB-487E-988D-9108957665DF}">
      <dgm:prSet/>
      <dgm:spPr/>
      <dgm:t>
        <a:bodyPr/>
        <a:lstStyle/>
        <a:p>
          <a:endParaRPr lang="en-CA"/>
        </a:p>
      </dgm:t>
    </dgm:pt>
    <dgm:pt modelId="{62EC1AE1-4E05-42CA-8C63-09C785C023DA}">
      <dgm:prSet phldrT="[Text]"/>
      <dgm:spPr/>
      <dgm:t>
        <a:bodyPr/>
        <a:lstStyle/>
        <a:p>
          <a:r>
            <a:rPr lang="en-CA" dirty="0" err="1"/>
            <a:t>Taïwan</a:t>
          </a:r>
          <a:endParaRPr lang="en-CA" dirty="0"/>
        </a:p>
      </dgm:t>
    </dgm:pt>
    <dgm:pt modelId="{4CC39CC4-F7AC-4056-922E-F48303B814F1}" type="parTrans" cxnId="{C2C4EF0F-096B-4876-A6F3-ABBFB66A07B7}">
      <dgm:prSet/>
      <dgm:spPr/>
      <dgm:t>
        <a:bodyPr/>
        <a:lstStyle/>
        <a:p>
          <a:endParaRPr lang="en-CA"/>
        </a:p>
      </dgm:t>
    </dgm:pt>
    <dgm:pt modelId="{9ADA035A-0D12-45FA-B320-EEDE8BF2E7F5}" type="sibTrans" cxnId="{C2C4EF0F-096B-4876-A6F3-ABBFB66A07B7}">
      <dgm:prSet/>
      <dgm:spPr/>
      <dgm:t>
        <a:bodyPr/>
        <a:lstStyle/>
        <a:p>
          <a:endParaRPr lang="en-CA"/>
        </a:p>
      </dgm:t>
    </dgm:pt>
    <dgm:pt modelId="{BC32D1F2-39EA-4BF4-85D4-A587E8AE3F8F}">
      <dgm:prSet phldrT="[Text]"/>
      <dgm:spPr/>
      <dgm:t>
        <a:bodyPr/>
        <a:lstStyle/>
        <a:p>
          <a:r>
            <a:rPr lang="en-CA" dirty="0" err="1"/>
            <a:t>Thaïlande</a:t>
          </a:r>
          <a:endParaRPr lang="en-CA" dirty="0"/>
        </a:p>
      </dgm:t>
    </dgm:pt>
    <dgm:pt modelId="{05644722-BDAC-4117-AD3D-209578F7863E}" type="parTrans" cxnId="{450E290D-9214-434B-9C01-885467A47BA4}">
      <dgm:prSet/>
      <dgm:spPr/>
      <dgm:t>
        <a:bodyPr/>
        <a:lstStyle/>
        <a:p>
          <a:endParaRPr lang="en-CA"/>
        </a:p>
      </dgm:t>
    </dgm:pt>
    <dgm:pt modelId="{D5E1B077-9D89-4AFE-AFC8-7633C12DF051}" type="sibTrans" cxnId="{450E290D-9214-434B-9C01-885467A47BA4}">
      <dgm:prSet/>
      <dgm:spPr/>
      <dgm:t>
        <a:bodyPr/>
        <a:lstStyle/>
        <a:p>
          <a:endParaRPr lang="en-CA"/>
        </a:p>
      </dgm:t>
    </dgm:pt>
    <dgm:pt modelId="{D66F6CA9-81E9-45E4-A77D-A1AA6C0F8EEA}">
      <dgm:prSet phldrT="[Text]"/>
      <dgm:spPr/>
      <dgm:t>
        <a:bodyPr/>
        <a:lstStyle/>
        <a:p>
          <a:r>
            <a:rPr lang="en-CA" dirty="0"/>
            <a:t>	</a:t>
          </a:r>
          <a:r>
            <a:rPr lang="en-CA" dirty="0" err="1"/>
            <a:t>Moyen</a:t>
          </a:r>
          <a:r>
            <a:rPr lang="en-CA" dirty="0"/>
            <a:t>-Orient et Afrique</a:t>
          </a:r>
        </a:p>
      </dgm:t>
    </dgm:pt>
    <dgm:pt modelId="{8AA45DC8-E9A4-437B-9D1E-C58B9D69DD5F}" type="parTrans" cxnId="{CEC855E5-AC5C-457D-A36A-1A261908D046}">
      <dgm:prSet/>
      <dgm:spPr/>
      <dgm:t>
        <a:bodyPr/>
        <a:lstStyle/>
        <a:p>
          <a:endParaRPr lang="en-CA"/>
        </a:p>
      </dgm:t>
    </dgm:pt>
    <dgm:pt modelId="{C1CFD0C4-7280-4BCB-A09B-12CFB9E71F41}" type="sibTrans" cxnId="{CEC855E5-AC5C-457D-A36A-1A261908D046}">
      <dgm:prSet/>
      <dgm:spPr/>
      <dgm:t>
        <a:bodyPr/>
        <a:lstStyle/>
        <a:p>
          <a:endParaRPr lang="en-CA"/>
        </a:p>
      </dgm:t>
    </dgm:pt>
    <dgm:pt modelId="{1CF7DF0E-856A-4B14-808A-F2D5DACE7B81}">
      <dgm:prSet phldrT="[Text]"/>
      <dgm:spPr/>
      <dgm:t>
        <a:bodyPr/>
        <a:lstStyle/>
        <a:p>
          <a:r>
            <a:rPr lang="en-CA" dirty="0" err="1"/>
            <a:t>Japon</a:t>
          </a:r>
          <a:endParaRPr lang="en-CA" dirty="0"/>
        </a:p>
      </dgm:t>
    </dgm:pt>
    <dgm:pt modelId="{228E4608-26C1-45C4-9638-7029B9488A03}" type="parTrans" cxnId="{985F4E42-B38D-4AC1-ADD8-B6042B48611C}">
      <dgm:prSet/>
      <dgm:spPr/>
      <dgm:t>
        <a:bodyPr/>
        <a:lstStyle/>
        <a:p>
          <a:endParaRPr lang="en-CA"/>
        </a:p>
      </dgm:t>
    </dgm:pt>
    <dgm:pt modelId="{53BC0EAB-D70E-4320-9EC0-01DDC18A654F}" type="sibTrans" cxnId="{985F4E42-B38D-4AC1-ADD8-B6042B48611C}">
      <dgm:prSet/>
      <dgm:spPr/>
      <dgm:t>
        <a:bodyPr/>
        <a:lstStyle/>
        <a:p>
          <a:endParaRPr lang="en-CA"/>
        </a:p>
      </dgm:t>
    </dgm:pt>
    <dgm:pt modelId="{ECDBE4E1-67B2-426D-BF4C-05E73DBAF8B4}">
      <dgm:prSet phldrT="[Text]"/>
      <dgm:spPr/>
      <dgm:t>
        <a:bodyPr/>
        <a:lstStyle/>
        <a:p>
          <a:r>
            <a:rPr lang="en-CA" dirty="0" err="1"/>
            <a:t>Jamaïque</a:t>
          </a:r>
          <a:endParaRPr lang="en-CA" dirty="0"/>
        </a:p>
      </dgm:t>
    </dgm:pt>
    <dgm:pt modelId="{74F55B36-3CF9-4E88-9B25-8CB141B1F981}" type="parTrans" cxnId="{98DC82FE-22F8-44B2-A63B-0E474E21D47B}">
      <dgm:prSet/>
      <dgm:spPr/>
      <dgm:t>
        <a:bodyPr/>
        <a:lstStyle/>
        <a:p>
          <a:endParaRPr lang="en-CA"/>
        </a:p>
      </dgm:t>
    </dgm:pt>
    <dgm:pt modelId="{BE5A6806-A880-485A-B63C-B83DCF026FC8}" type="sibTrans" cxnId="{98DC82FE-22F8-44B2-A63B-0E474E21D47B}">
      <dgm:prSet/>
      <dgm:spPr/>
      <dgm:t>
        <a:bodyPr/>
        <a:lstStyle/>
        <a:p>
          <a:endParaRPr lang="en-CA"/>
        </a:p>
      </dgm:t>
    </dgm:pt>
    <dgm:pt modelId="{9B33C94A-6456-4B85-9D3C-4E1CF4F10978}">
      <dgm:prSet phldrT="[Text]"/>
      <dgm:spPr/>
      <dgm:t>
        <a:bodyPr/>
        <a:lstStyle/>
        <a:p>
          <a:r>
            <a:rPr lang="en-CA" dirty="0"/>
            <a:t>Afrique du Sud</a:t>
          </a:r>
        </a:p>
      </dgm:t>
    </dgm:pt>
    <dgm:pt modelId="{FDC43671-FB28-4927-B409-800876266132}" type="parTrans" cxnId="{384F9F9F-83F7-4BFA-8D26-27334DDA2F7C}">
      <dgm:prSet/>
      <dgm:spPr/>
      <dgm:t>
        <a:bodyPr/>
        <a:lstStyle/>
        <a:p>
          <a:endParaRPr lang="en-CA"/>
        </a:p>
      </dgm:t>
    </dgm:pt>
    <dgm:pt modelId="{7BFD35CE-BB01-45A6-805A-899B725ED9E3}" type="sibTrans" cxnId="{384F9F9F-83F7-4BFA-8D26-27334DDA2F7C}">
      <dgm:prSet/>
      <dgm:spPr/>
      <dgm:t>
        <a:bodyPr/>
        <a:lstStyle/>
        <a:p>
          <a:endParaRPr lang="en-CA"/>
        </a:p>
      </dgm:t>
    </dgm:pt>
    <dgm:pt modelId="{3C739837-AB88-4367-B3FD-4D369905C58B}">
      <dgm:prSet phldrT="[Text]"/>
      <dgm:spPr/>
      <dgm:t>
        <a:bodyPr/>
        <a:lstStyle/>
        <a:p>
          <a:r>
            <a:rPr lang="en-CA" dirty="0" err="1"/>
            <a:t>Arabie</a:t>
          </a:r>
          <a:r>
            <a:rPr lang="en-CA" dirty="0"/>
            <a:t> </a:t>
          </a:r>
          <a:r>
            <a:rPr lang="en-CA"/>
            <a:t>saoudite</a:t>
          </a:r>
          <a:endParaRPr lang="en-CA" dirty="0"/>
        </a:p>
      </dgm:t>
    </dgm:pt>
    <dgm:pt modelId="{D7847106-05E3-4A17-8962-B945A6DC1218}" type="parTrans" cxnId="{AD06ABC7-5BA9-48E5-B60F-F84ACF7EF5BD}">
      <dgm:prSet/>
      <dgm:spPr/>
      <dgm:t>
        <a:bodyPr/>
        <a:lstStyle/>
        <a:p>
          <a:endParaRPr lang="en-CA"/>
        </a:p>
      </dgm:t>
    </dgm:pt>
    <dgm:pt modelId="{5E765A4E-D4E7-47AF-8A36-15A4D3DB545B}" type="sibTrans" cxnId="{AD06ABC7-5BA9-48E5-B60F-F84ACF7EF5BD}">
      <dgm:prSet/>
      <dgm:spPr/>
      <dgm:t>
        <a:bodyPr/>
        <a:lstStyle/>
        <a:p>
          <a:endParaRPr lang="en-CA"/>
        </a:p>
      </dgm:t>
    </dgm:pt>
    <dgm:pt modelId="{D56954B0-0DD8-4383-901C-0BF3D18B5346}">
      <dgm:prSet phldrT="[Text]"/>
      <dgm:spPr/>
      <dgm:t>
        <a:bodyPr/>
        <a:lstStyle/>
        <a:p>
          <a:r>
            <a:rPr lang="en-CA" dirty="0" err="1"/>
            <a:t>Amérique</a:t>
          </a:r>
          <a:r>
            <a:rPr lang="en-CA" dirty="0"/>
            <a:t> du Nord</a:t>
          </a:r>
        </a:p>
      </dgm:t>
    </dgm:pt>
    <dgm:pt modelId="{DFB228D7-A5FA-48EB-996F-274DA8F1C1A5}" type="parTrans" cxnId="{61C21164-5CE9-4BA9-8EFE-07CDE4572776}">
      <dgm:prSet/>
      <dgm:spPr/>
      <dgm:t>
        <a:bodyPr/>
        <a:lstStyle/>
        <a:p>
          <a:endParaRPr lang="en-CA"/>
        </a:p>
      </dgm:t>
    </dgm:pt>
    <dgm:pt modelId="{D0771335-8611-4D71-9141-ED93C24044FE}" type="sibTrans" cxnId="{61C21164-5CE9-4BA9-8EFE-07CDE4572776}">
      <dgm:prSet/>
      <dgm:spPr/>
      <dgm:t>
        <a:bodyPr/>
        <a:lstStyle/>
        <a:p>
          <a:endParaRPr lang="en-CA"/>
        </a:p>
      </dgm:t>
    </dgm:pt>
    <dgm:pt modelId="{74F78F80-946E-44F7-A319-B60CEA6C497B}">
      <dgm:prSet phldrT="[Text]"/>
      <dgm:spPr/>
      <dgm:t>
        <a:bodyPr/>
        <a:lstStyle/>
        <a:p>
          <a:r>
            <a:rPr lang="en-CA" dirty="0" err="1"/>
            <a:t>Mexique</a:t>
          </a:r>
          <a:endParaRPr lang="en-CA" dirty="0"/>
        </a:p>
      </dgm:t>
    </dgm:pt>
    <dgm:pt modelId="{B5755067-CC5F-4AE8-8183-42F3632A4E1F}" type="parTrans" cxnId="{EFEA6DF5-3A07-41D1-9E07-AB0224AEDAE1}">
      <dgm:prSet/>
      <dgm:spPr/>
      <dgm:t>
        <a:bodyPr/>
        <a:lstStyle/>
        <a:p>
          <a:endParaRPr lang="en-CA"/>
        </a:p>
      </dgm:t>
    </dgm:pt>
    <dgm:pt modelId="{6D6A2001-FE76-4364-8999-2F176ACC3D12}" type="sibTrans" cxnId="{EFEA6DF5-3A07-41D1-9E07-AB0224AEDAE1}">
      <dgm:prSet/>
      <dgm:spPr/>
      <dgm:t>
        <a:bodyPr/>
        <a:lstStyle/>
        <a:p>
          <a:endParaRPr lang="en-CA"/>
        </a:p>
      </dgm:t>
    </dgm:pt>
    <dgm:pt modelId="{0E5970E8-9CED-4EB6-8DD2-901B4E64A3D6}">
      <dgm:prSet phldrT="[Text]"/>
      <dgm:spPr/>
      <dgm:t>
        <a:bodyPr/>
        <a:lstStyle/>
        <a:p>
          <a:r>
            <a:rPr lang="en-CA"/>
            <a:t>Europe</a:t>
          </a:r>
        </a:p>
      </dgm:t>
    </dgm:pt>
    <dgm:pt modelId="{0E7BF5D3-E891-4AEA-97C4-C823AB6D5432}" type="sibTrans" cxnId="{E42F6C32-E4EE-4FDE-9C5C-FD58E6437E3D}">
      <dgm:prSet/>
      <dgm:spPr/>
      <dgm:t>
        <a:bodyPr/>
        <a:lstStyle/>
        <a:p>
          <a:endParaRPr lang="en-CA"/>
        </a:p>
      </dgm:t>
    </dgm:pt>
    <dgm:pt modelId="{52C9E75D-47BD-4489-A707-FF2073C5FE9F}" type="parTrans" cxnId="{E42F6C32-E4EE-4FDE-9C5C-FD58E6437E3D}">
      <dgm:prSet/>
      <dgm:spPr/>
      <dgm:t>
        <a:bodyPr/>
        <a:lstStyle/>
        <a:p>
          <a:endParaRPr lang="en-CA"/>
        </a:p>
      </dgm:t>
    </dgm:pt>
    <dgm:pt modelId="{17112DCE-7060-4F20-B382-D6E7B4873BD4}">
      <dgm:prSet phldrT="[Text]"/>
      <dgm:spPr/>
      <dgm:t>
        <a:bodyPr/>
        <a:lstStyle/>
        <a:p>
          <a:r>
            <a:rPr lang="en-CA" dirty="0"/>
            <a:t>Afrique de </a:t>
          </a:r>
          <a:r>
            <a:rPr lang="en-CA" dirty="0" err="1"/>
            <a:t>l’Ouest</a:t>
          </a:r>
          <a:endParaRPr lang="en-CA" dirty="0"/>
        </a:p>
      </dgm:t>
    </dgm:pt>
    <dgm:pt modelId="{CE68D7B4-2158-4ABE-B97D-28CB596081F0}" type="sibTrans" cxnId="{53B99503-B94F-49BD-840D-BDC627A4025D}">
      <dgm:prSet/>
      <dgm:spPr/>
      <dgm:t>
        <a:bodyPr/>
        <a:lstStyle/>
        <a:p>
          <a:endParaRPr lang="en-CA"/>
        </a:p>
      </dgm:t>
    </dgm:pt>
    <dgm:pt modelId="{0817C27A-8A15-47AA-B0A1-B70F13036056}" type="parTrans" cxnId="{53B99503-B94F-49BD-840D-BDC627A4025D}">
      <dgm:prSet/>
      <dgm:spPr/>
      <dgm:t>
        <a:bodyPr/>
        <a:lstStyle/>
        <a:p>
          <a:endParaRPr lang="en-CA"/>
        </a:p>
      </dgm:t>
    </dgm:pt>
    <dgm:pt modelId="{E1A9E1F6-B778-4A87-85CC-9E5BE8C30646}" type="pres">
      <dgm:prSet presAssocID="{1DF82193-B64A-491B-8C31-330C01E216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C806203-FF67-4AAF-9A38-5E25E1AAC6EF}" type="pres">
      <dgm:prSet presAssocID="{6CAC9B3B-48B0-4B07-AD88-C5E3596B7F96}" presName="root" presStyleCnt="0"/>
      <dgm:spPr/>
    </dgm:pt>
    <dgm:pt modelId="{B5D3B1BA-6CAA-4675-9D37-23805CC75E72}" type="pres">
      <dgm:prSet presAssocID="{6CAC9B3B-48B0-4B07-AD88-C5E3596B7F96}" presName="rootComposite" presStyleCnt="0"/>
      <dgm:spPr/>
    </dgm:pt>
    <dgm:pt modelId="{1D9FFFF1-85E9-44FB-B7F4-5C13329C1EE6}" type="pres">
      <dgm:prSet presAssocID="{6CAC9B3B-48B0-4B07-AD88-C5E3596B7F96}" presName="rootText" presStyleLbl="node1" presStyleIdx="0" presStyleCnt="5"/>
      <dgm:spPr/>
    </dgm:pt>
    <dgm:pt modelId="{25E09110-E159-4B7E-8B0D-CDF5A453D20C}" type="pres">
      <dgm:prSet presAssocID="{6CAC9B3B-48B0-4B07-AD88-C5E3596B7F96}" presName="rootConnector" presStyleLbl="node1" presStyleIdx="0" presStyleCnt="5"/>
      <dgm:spPr/>
    </dgm:pt>
    <dgm:pt modelId="{669787B8-4486-4D34-994F-F7B9AB10A687}" type="pres">
      <dgm:prSet presAssocID="{6CAC9B3B-48B0-4B07-AD88-C5E3596B7F96}" presName="childShape" presStyleCnt="0"/>
      <dgm:spPr/>
    </dgm:pt>
    <dgm:pt modelId="{8EF9CB30-7C78-4A6B-98FF-B754984ED6E8}" type="pres">
      <dgm:prSet presAssocID="{1E1BEEC7-592E-46EE-A098-D367235AB75C}" presName="Name13" presStyleLbl="parChTrans1D2" presStyleIdx="0" presStyleCnt="25"/>
      <dgm:spPr/>
    </dgm:pt>
    <dgm:pt modelId="{60489FD6-7028-480A-972E-09EC242B6D14}" type="pres">
      <dgm:prSet presAssocID="{61266098-EA50-4CD5-A9B4-E7D3292993F1}" presName="childText" presStyleLbl="bgAcc1" presStyleIdx="0" presStyleCnt="25">
        <dgm:presLayoutVars>
          <dgm:bulletEnabled val="1"/>
        </dgm:presLayoutVars>
      </dgm:prSet>
      <dgm:spPr/>
    </dgm:pt>
    <dgm:pt modelId="{883E92CD-4817-4E71-83D8-1F7C6C7E98FA}" type="pres">
      <dgm:prSet presAssocID="{F8899774-61EB-46AC-9E9B-3B6FA7904D32}" presName="Name13" presStyleLbl="parChTrans1D2" presStyleIdx="1" presStyleCnt="25"/>
      <dgm:spPr/>
    </dgm:pt>
    <dgm:pt modelId="{2E1B4512-E58D-4736-AB58-B28B84D1F5D2}" type="pres">
      <dgm:prSet presAssocID="{FC533189-F23D-4823-9CD5-877EF94417F8}" presName="childText" presStyleLbl="bgAcc1" presStyleIdx="1" presStyleCnt="25">
        <dgm:presLayoutVars>
          <dgm:bulletEnabled val="1"/>
        </dgm:presLayoutVars>
      </dgm:prSet>
      <dgm:spPr/>
    </dgm:pt>
    <dgm:pt modelId="{370C05E2-FEBB-4521-9A98-5156B7A22124}" type="pres">
      <dgm:prSet presAssocID="{06CAC93A-D60D-4DB8-AA28-48DED8483713}" presName="Name13" presStyleLbl="parChTrans1D2" presStyleIdx="2" presStyleCnt="25"/>
      <dgm:spPr/>
    </dgm:pt>
    <dgm:pt modelId="{AD7E98A6-4C35-4D67-B826-4ABCF68D18E5}" type="pres">
      <dgm:prSet presAssocID="{2F5CE486-33E8-4145-B785-CD4263503957}" presName="childText" presStyleLbl="bgAcc1" presStyleIdx="2" presStyleCnt="25">
        <dgm:presLayoutVars>
          <dgm:bulletEnabled val="1"/>
        </dgm:presLayoutVars>
      </dgm:prSet>
      <dgm:spPr/>
    </dgm:pt>
    <dgm:pt modelId="{469DD184-9897-444D-BC6C-5C4457390A65}" type="pres">
      <dgm:prSet presAssocID="{870F9287-A064-4E17-9506-2BFF9364CC2A}" presName="Name13" presStyleLbl="parChTrans1D2" presStyleIdx="3" presStyleCnt="25"/>
      <dgm:spPr/>
    </dgm:pt>
    <dgm:pt modelId="{1E34B40A-716E-421A-8CFA-80C25ECFBB17}" type="pres">
      <dgm:prSet presAssocID="{55C47FE5-55A2-4F6F-9DD1-5D000392DE2E}" presName="childText" presStyleLbl="bgAcc1" presStyleIdx="3" presStyleCnt="25">
        <dgm:presLayoutVars>
          <dgm:bulletEnabled val="1"/>
        </dgm:presLayoutVars>
      </dgm:prSet>
      <dgm:spPr/>
    </dgm:pt>
    <dgm:pt modelId="{3C0B6968-81D7-455B-A743-E181F5AFF7A7}" type="pres">
      <dgm:prSet presAssocID="{74F55B36-3CF9-4E88-9B25-8CB141B1F981}" presName="Name13" presStyleLbl="parChTrans1D2" presStyleIdx="4" presStyleCnt="25"/>
      <dgm:spPr/>
    </dgm:pt>
    <dgm:pt modelId="{EA06CD55-31B6-4465-8AE6-40488142D78F}" type="pres">
      <dgm:prSet presAssocID="{ECDBE4E1-67B2-426D-BF4C-05E73DBAF8B4}" presName="childText" presStyleLbl="bgAcc1" presStyleIdx="4" presStyleCnt="25">
        <dgm:presLayoutVars>
          <dgm:bulletEnabled val="1"/>
        </dgm:presLayoutVars>
      </dgm:prSet>
      <dgm:spPr/>
    </dgm:pt>
    <dgm:pt modelId="{06AA2744-9E5F-4405-92AB-E265062B6DC6}" type="pres">
      <dgm:prSet presAssocID="{0E5970E8-9CED-4EB6-8DD2-901B4E64A3D6}" presName="root" presStyleCnt="0"/>
      <dgm:spPr/>
    </dgm:pt>
    <dgm:pt modelId="{1001BCD7-7661-46E1-9E07-281B85DE5EC3}" type="pres">
      <dgm:prSet presAssocID="{0E5970E8-9CED-4EB6-8DD2-901B4E64A3D6}" presName="rootComposite" presStyleCnt="0"/>
      <dgm:spPr/>
    </dgm:pt>
    <dgm:pt modelId="{D1973FAC-E78B-483D-B86B-35C3DAB7680C}" type="pres">
      <dgm:prSet presAssocID="{0E5970E8-9CED-4EB6-8DD2-901B4E64A3D6}" presName="rootText" presStyleLbl="node1" presStyleIdx="1" presStyleCnt="5"/>
      <dgm:spPr/>
    </dgm:pt>
    <dgm:pt modelId="{693AB5ED-D636-48BC-B690-9D51A74E2DDF}" type="pres">
      <dgm:prSet presAssocID="{0E5970E8-9CED-4EB6-8DD2-901B4E64A3D6}" presName="rootConnector" presStyleLbl="node1" presStyleIdx="1" presStyleCnt="5"/>
      <dgm:spPr/>
    </dgm:pt>
    <dgm:pt modelId="{5B14E50D-F8A4-49BD-8821-090C412A42F9}" type="pres">
      <dgm:prSet presAssocID="{0E5970E8-9CED-4EB6-8DD2-901B4E64A3D6}" presName="childShape" presStyleCnt="0"/>
      <dgm:spPr/>
    </dgm:pt>
    <dgm:pt modelId="{29839253-FD88-4AFC-BD44-24C32C937E3E}" type="pres">
      <dgm:prSet presAssocID="{588A6D96-AC5D-418D-AE9E-884BE04BEFF6}" presName="Name13" presStyleLbl="parChTrans1D2" presStyleIdx="5" presStyleCnt="25"/>
      <dgm:spPr/>
    </dgm:pt>
    <dgm:pt modelId="{D75B536A-5137-4710-9A93-B92C04232582}" type="pres">
      <dgm:prSet presAssocID="{FB7D41D8-4D33-4A56-B29D-05CBDBA5384B}" presName="childText" presStyleLbl="bgAcc1" presStyleIdx="5" presStyleCnt="25">
        <dgm:presLayoutVars>
          <dgm:bulletEnabled val="1"/>
        </dgm:presLayoutVars>
      </dgm:prSet>
      <dgm:spPr/>
    </dgm:pt>
    <dgm:pt modelId="{2D38B1DA-8A4E-48E8-9A85-256A5A3498DE}" type="pres">
      <dgm:prSet presAssocID="{18120B4B-857B-47CD-8EC4-1555855E5686}" presName="Name13" presStyleLbl="parChTrans1D2" presStyleIdx="6" presStyleCnt="25"/>
      <dgm:spPr/>
    </dgm:pt>
    <dgm:pt modelId="{38631224-71DB-4C19-BD97-A7D0AD8FBC0D}" type="pres">
      <dgm:prSet presAssocID="{176C22C6-42C4-40AA-A930-DB91B713F40F}" presName="childText" presStyleLbl="bgAcc1" presStyleIdx="6" presStyleCnt="25">
        <dgm:presLayoutVars>
          <dgm:bulletEnabled val="1"/>
        </dgm:presLayoutVars>
      </dgm:prSet>
      <dgm:spPr/>
    </dgm:pt>
    <dgm:pt modelId="{6ED1B4E6-4A5A-4F16-B06E-AE0D13C64F8A}" type="pres">
      <dgm:prSet presAssocID="{62CED117-FCAE-4734-B331-E6537E30C376}" presName="Name13" presStyleLbl="parChTrans1D2" presStyleIdx="7" presStyleCnt="25"/>
      <dgm:spPr/>
    </dgm:pt>
    <dgm:pt modelId="{79E75898-F19B-4407-8C47-2F355EDF3F51}" type="pres">
      <dgm:prSet presAssocID="{9F460594-D064-40B6-B899-E03A3BBEFFD6}" presName="childText" presStyleLbl="bgAcc1" presStyleIdx="7" presStyleCnt="25">
        <dgm:presLayoutVars>
          <dgm:bulletEnabled val="1"/>
        </dgm:presLayoutVars>
      </dgm:prSet>
      <dgm:spPr/>
    </dgm:pt>
    <dgm:pt modelId="{CB07D7EC-B2B3-449E-A48E-D4894D7FFA93}" type="pres">
      <dgm:prSet presAssocID="{A1E5E95E-574E-4578-9E50-8C1A7192F2E3}" presName="Name13" presStyleLbl="parChTrans1D2" presStyleIdx="8" presStyleCnt="25"/>
      <dgm:spPr/>
    </dgm:pt>
    <dgm:pt modelId="{048E06FD-874B-41BD-A1EA-C58C7E5B108D}" type="pres">
      <dgm:prSet presAssocID="{6A044AE0-8DA2-4DD6-8B4A-15317CCB6FF4}" presName="childText" presStyleLbl="bgAcc1" presStyleIdx="8" presStyleCnt="25">
        <dgm:presLayoutVars>
          <dgm:bulletEnabled val="1"/>
        </dgm:presLayoutVars>
      </dgm:prSet>
      <dgm:spPr/>
    </dgm:pt>
    <dgm:pt modelId="{A311DCCD-0916-4299-8661-C9C622FCC5A9}" type="pres">
      <dgm:prSet presAssocID="{C1AFA44D-C276-4950-96F6-B21A3C86F434}" presName="Name13" presStyleLbl="parChTrans1D2" presStyleIdx="9" presStyleCnt="25"/>
      <dgm:spPr/>
    </dgm:pt>
    <dgm:pt modelId="{1F4C6FE9-25EE-42CB-B36A-6A03E8CECF91}" type="pres">
      <dgm:prSet presAssocID="{789BA5A3-6DAE-4B90-89AD-7E726F6EBCD0}" presName="childText" presStyleLbl="bgAcc1" presStyleIdx="9" presStyleCnt="25">
        <dgm:presLayoutVars>
          <dgm:bulletEnabled val="1"/>
        </dgm:presLayoutVars>
      </dgm:prSet>
      <dgm:spPr/>
    </dgm:pt>
    <dgm:pt modelId="{71577DB4-661C-4007-A08C-AB58B9132AE8}" type="pres">
      <dgm:prSet presAssocID="{A15E17CA-E610-409E-B777-9F59DA592D41}" presName="Name13" presStyleLbl="parChTrans1D2" presStyleIdx="10" presStyleCnt="25"/>
      <dgm:spPr/>
    </dgm:pt>
    <dgm:pt modelId="{3D21AE38-C186-401C-BF90-64B79D97F39C}" type="pres">
      <dgm:prSet presAssocID="{95B5F9D0-C669-4470-8740-B94446E6D643}" presName="childText" presStyleLbl="bgAcc1" presStyleIdx="10" presStyleCnt="25">
        <dgm:presLayoutVars>
          <dgm:bulletEnabled val="1"/>
        </dgm:presLayoutVars>
      </dgm:prSet>
      <dgm:spPr/>
    </dgm:pt>
    <dgm:pt modelId="{CAC3A260-E1FD-4440-9625-C56415D4E557}" type="pres">
      <dgm:prSet presAssocID="{EC0E4C0F-9C0C-4075-8A1D-67A7E4CAE382}" presName="root" presStyleCnt="0"/>
      <dgm:spPr/>
    </dgm:pt>
    <dgm:pt modelId="{0E08CF17-AA2B-43F6-B04C-AE436AA403F7}" type="pres">
      <dgm:prSet presAssocID="{EC0E4C0F-9C0C-4075-8A1D-67A7E4CAE382}" presName="rootComposite" presStyleCnt="0"/>
      <dgm:spPr/>
    </dgm:pt>
    <dgm:pt modelId="{82C07C7D-95C2-48EB-9AA2-14D69A368D9A}" type="pres">
      <dgm:prSet presAssocID="{EC0E4C0F-9C0C-4075-8A1D-67A7E4CAE382}" presName="rootText" presStyleLbl="node1" presStyleIdx="2" presStyleCnt="5"/>
      <dgm:spPr/>
    </dgm:pt>
    <dgm:pt modelId="{37EE46E5-6D35-4EB7-A4CD-0ED87C53F604}" type="pres">
      <dgm:prSet presAssocID="{EC0E4C0F-9C0C-4075-8A1D-67A7E4CAE382}" presName="rootConnector" presStyleLbl="node1" presStyleIdx="2" presStyleCnt="5"/>
      <dgm:spPr/>
    </dgm:pt>
    <dgm:pt modelId="{639AACCA-8578-4981-BE4A-5F8AF2A6F37B}" type="pres">
      <dgm:prSet presAssocID="{EC0E4C0F-9C0C-4075-8A1D-67A7E4CAE382}" presName="childShape" presStyleCnt="0"/>
      <dgm:spPr/>
    </dgm:pt>
    <dgm:pt modelId="{EF0B590E-BC5B-456F-AB7E-EBF1C208D61A}" type="pres">
      <dgm:prSet presAssocID="{A214011E-19A3-4D3B-94AB-5BBF99CE7B38}" presName="Name13" presStyleLbl="parChTrans1D2" presStyleIdx="11" presStyleCnt="25"/>
      <dgm:spPr/>
    </dgm:pt>
    <dgm:pt modelId="{0CE21DCD-F54C-4290-9DAB-08698F98D432}" type="pres">
      <dgm:prSet presAssocID="{C4F48375-0D83-4A44-961E-7140C5A17069}" presName="childText" presStyleLbl="bgAcc1" presStyleIdx="11" presStyleCnt="25">
        <dgm:presLayoutVars>
          <dgm:bulletEnabled val="1"/>
        </dgm:presLayoutVars>
      </dgm:prSet>
      <dgm:spPr/>
    </dgm:pt>
    <dgm:pt modelId="{77A6B0B2-DE55-41EA-A271-9EC5BFF5B9BF}" type="pres">
      <dgm:prSet presAssocID="{0CA1E0ED-9B22-4D54-B998-1D120E494B87}" presName="Name13" presStyleLbl="parChTrans1D2" presStyleIdx="12" presStyleCnt="25"/>
      <dgm:spPr/>
    </dgm:pt>
    <dgm:pt modelId="{6DB8D7A8-9D7F-4029-B810-7AC06FEF38E1}" type="pres">
      <dgm:prSet presAssocID="{B14E2D67-95C2-47A8-996E-F047EC4318C8}" presName="childText" presStyleLbl="bgAcc1" presStyleIdx="12" presStyleCnt="25">
        <dgm:presLayoutVars>
          <dgm:bulletEnabled val="1"/>
        </dgm:presLayoutVars>
      </dgm:prSet>
      <dgm:spPr/>
    </dgm:pt>
    <dgm:pt modelId="{68D34BE0-54B9-4639-9AC7-E9D69665CE93}" type="pres">
      <dgm:prSet presAssocID="{D77CDE1D-2ED7-4466-AB5F-ED102251F80A}" presName="Name13" presStyleLbl="parChTrans1D2" presStyleIdx="13" presStyleCnt="25"/>
      <dgm:spPr/>
    </dgm:pt>
    <dgm:pt modelId="{FA10F31B-387E-497A-BB21-3AAB6E895EEA}" type="pres">
      <dgm:prSet presAssocID="{B44C9DA3-0278-4F39-9F4F-9E0D70A55526}" presName="childText" presStyleLbl="bgAcc1" presStyleIdx="13" presStyleCnt="25">
        <dgm:presLayoutVars>
          <dgm:bulletEnabled val="1"/>
        </dgm:presLayoutVars>
      </dgm:prSet>
      <dgm:spPr/>
    </dgm:pt>
    <dgm:pt modelId="{A8725622-660F-476D-9446-3B153EAE5971}" type="pres">
      <dgm:prSet presAssocID="{55576898-45B8-4DCC-934B-E710037A23B2}" presName="Name13" presStyleLbl="parChTrans1D2" presStyleIdx="14" presStyleCnt="25"/>
      <dgm:spPr/>
    </dgm:pt>
    <dgm:pt modelId="{7B77BDB2-DEDD-46E7-AACD-BC649DAE2503}" type="pres">
      <dgm:prSet presAssocID="{77B4C0CF-D3D6-42B3-8F60-8192659801A8}" presName="childText" presStyleLbl="bgAcc1" presStyleIdx="14" presStyleCnt="25">
        <dgm:presLayoutVars>
          <dgm:bulletEnabled val="1"/>
        </dgm:presLayoutVars>
      </dgm:prSet>
      <dgm:spPr/>
    </dgm:pt>
    <dgm:pt modelId="{8EC1C615-48B8-4BBE-9640-905E2915951E}" type="pres">
      <dgm:prSet presAssocID="{228E4608-26C1-45C4-9638-7029B9488A03}" presName="Name13" presStyleLbl="parChTrans1D2" presStyleIdx="15" presStyleCnt="25"/>
      <dgm:spPr/>
    </dgm:pt>
    <dgm:pt modelId="{BD364381-45C2-443B-A763-6D46A37C0646}" type="pres">
      <dgm:prSet presAssocID="{1CF7DF0E-856A-4B14-808A-F2D5DACE7B81}" presName="childText" presStyleLbl="bgAcc1" presStyleIdx="15" presStyleCnt="25">
        <dgm:presLayoutVars>
          <dgm:bulletEnabled val="1"/>
        </dgm:presLayoutVars>
      </dgm:prSet>
      <dgm:spPr/>
    </dgm:pt>
    <dgm:pt modelId="{6D5F1772-BC78-4BDE-9ACA-59E73AC7ABF2}" type="pres">
      <dgm:prSet presAssocID="{5A5B8CA4-A992-4217-AC34-FACED8FDBCCD}" presName="Name13" presStyleLbl="parChTrans1D2" presStyleIdx="16" presStyleCnt="25"/>
      <dgm:spPr/>
    </dgm:pt>
    <dgm:pt modelId="{C9DD8F67-ADF6-4161-B561-2785CBAB7777}" type="pres">
      <dgm:prSet presAssocID="{036EA9B0-3032-4C9C-ABC3-9B37567D0A43}" presName="childText" presStyleLbl="bgAcc1" presStyleIdx="16" presStyleCnt="25">
        <dgm:presLayoutVars>
          <dgm:bulletEnabled val="1"/>
        </dgm:presLayoutVars>
      </dgm:prSet>
      <dgm:spPr/>
    </dgm:pt>
    <dgm:pt modelId="{D7FE647C-E10A-4C1B-B0BE-84CD0C319F39}" type="pres">
      <dgm:prSet presAssocID="{C2B41629-AEA5-4374-8D27-B59F217957DD}" presName="Name13" presStyleLbl="parChTrans1D2" presStyleIdx="17" presStyleCnt="25"/>
      <dgm:spPr/>
    </dgm:pt>
    <dgm:pt modelId="{459B5F8D-8660-45D0-97E2-DABDB1720B7D}" type="pres">
      <dgm:prSet presAssocID="{6AD03C77-81C1-4B5E-A411-2F133A309119}" presName="childText" presStyleLbl="bgAcc1" presStyleIdx="17" presStyleCnt="25">
        <dgm:presLayoutVars>
          <dgm:bulletEnabled val="1"/>
        </dgm:presLayoutVars>
      </dgm:prSet>
      <dgm:spPr/>
    </dgm:pt>
    <dgm:pt modelId="{94B744F9-C99C-4861-ADC0-7FB2F5080490}" type="pres">
      <dgm:prSet presAssocID="{7D0F0944-C3A6-46F7-B28B-29BE7F119210}" presName="Name13" presStyleLbl="parChTrans1D2" presStyleIdx="18" presStyleCnt="25"/>
      <dgm:spPr/>
    </dgm:pt>
    <dgm:pt modelId="{E18FA92F-4362-4EE6-9D42-B019D8A3D7EA}" type="pres">
      <dgm:prSet presAssocID="{6F570151-9FD9-4D1C-A612-8ADD05E1F847}" presName="childText" presStyleLbl="bgAcc1" presStyleIdx="18" presStyleCnt="25">
        <dgm:presLayoutVars>
          <dgm:bulletEnabled val="1"/>
        </dgm:presLayoutVars>
      </dgm:prSet>
      <dgm:spPr/>
    </dgm:pt>
    <dgm:pt modelId="{FD5D6009-7E24-46E4-B8FD-2CD3FD5BB49F}" type="pres">
      <dgm:prSet presAssocID="{4CC39CC4-F7AC-4056-922E-F48303B814F1}" presName="Name13" presStyleLbl="parChTrans1D2" presStyleIdx="19" presStyleCnt="25"/>
      <dgm:spPr/>
    </dgm:pt>
    <dgm:pt modelId="{F7FD0ED9-CB5F-40FD-B502-B850A1FE9CBB}" type="pres">
      <dgm:prSet presAssocID="{62EC1AE1-4E05-42CA-8C63-09C785C023DA}" presName="childText" presStyleLbl="bgAcc1" presStyleIdx="19" presStyleCnt="25">
        <dgm:presLayoutVars>
          <dgm:bulletEnabled val="1"/>
        </dgm:presLayoutVars>
      </dgm:prSet>
      <dgm:spPr/>
    </dgm:pt>
    <dgm:pt modelId="{702903BF-EEDC-4D70-B564-8DE28B017FFC}" type="pres">
      <dgm:prSet presAssocID="{05644722-BDAC-4117-AD3D-209578F7863E}" presName="Name13" presStyleLbl="parChTrans1D2" presStyleIdx="20" presStyleCnt="25"/>
      <dgm:spPr/>
    </dgm:pt>
    <dgm:pt modelId="{9A333713-EB1D-4433-B937-6F1A426C0080}" type="pres">
      <dgm:prSet presAssocID="{BC32D1F2-39EA-4BF4-85D4-A587E8AE3F8F}" presName="childText" presStyleLbl="bgAcc1" presStyleIdx="20" presStyleCnt="25">
        <dgm:presLayoutVars>
          <dgm:bulletEnabled val="1"/>
        </dgm:presLayoutVars>
      </dgm:prSet>
      <dgm:spPr/>
    </dgm:pt>
    <dgm:pt modelId="{F0B810AC-9B2C-4E0C-B0FA-2ED9FCC1B591}" type="pres">
      <dgm:prSet presAssocID="{D66F6CA9-81E9-45E4-A77D-A1AA6C0F8EEA}" presName="root" presStyleCnt="0"/>
      <dgm:spPr/>
    </dgm:pt>
    <dgm:pt modelId="{66EA172B-2FC4-445A-A078-AB6BA85ED1A2}" type="pres">
      <dgm:prSet presAssocID="{D66F6CA9-81E9-45E4-A77D-A1AA6C0F8EEA}" presName="rootComposite" presStyleCnt="0"/>
      <dgm:spPr/>
    </dgm:pt>
    <dgm:pt modelId="{2AF06047-4B44-4759-85FF-258DF85C440C}" type="pres">
      <dgm:prSet presAssocID="{D66F6CA9-81E9-45E4-A77D-A1AA6C0F8EEA}" presName="rootText" presStyleLbl="node1" presStyleIdx="3" presStyleCnt="5"/>
      <dgm:spPr/>
    </dgm:pt>
    <dgm:pt modelId="{98FDD8A9-5318-43DD-A78F-B776DECAB2FD}" type="pres">
      <dgm:prSet presAssocID="{D66F6CA9-81E9-45E4-A77D-A1AA6C0F8EEA}" presName="rootConnector" presStyleLbl="node1" presStyleIdx="3" presStyleCnt="5"/>
      <dgm:spPr/>
    </dgm:pt>
    <dgm:pt modelId="{EE970F02-556C-4F55-8A4C-7DE110076993}" type="pres">
      <dgm:prSet presAssocID="{D66F6CA9-81E9-45E4-A77D-A1AA6C0F8EEA}" presName="childShape" presStyleCnt="0"/>
      <dgm:spPr/>
    </dgm:pt>
    <dgm:pt modelId="{7B0902C8-157D-4ED6-9ADB-37F175843B2D}" type="pres">
      <dgm:prSet presAssocID="{0817C27A-8A15-47AA-B0A1-B70F13036056}" presName="Name13" presStyleLbl="parChTrans1D2" presStyleIdx="21" presStyleCnt="25"/>
      <dgm:spPr/>
    </dgm:pt>
    <dgm:pt modelId="{12AA2B6D-0D09-47B9-B23A-9A3530EEB771}" type="pres">
      <dgm:prSet presAssocID="{17112DCE-7060-4F20-B382-D6E7B4873BD4}" presName="childText" presStyleLbl="bgAcc1" presStyleIdx="21" presStyleCnt="25">
        <dgm:presLayoutVars>
          <dgm:bulletEnabled val="1"/>
        </dgm:presLayoutVars>
      </dgm:prSet>
      <dgm:spPr/>
    </dgm:pt>
    <dgm:pt modelId="{4BBAE74F-D0EC-48AF-AB5D-CBB3ED624FC2}" type="pres">
      <dgm:prSet presAssocID="{FDC43671-FB28-4927-B409-800876266132}" presName="Name13" presStyleLbl="parChTrans1D2" presStyleIdx="22" presStyleCnt="25"/>
      <dgm:spPr/>
    </dgm:pt>
    <dgm:pt modelId="{13E705C7-D981-4786-AE39-CF297B8336C3}" type="pres">
      <dgm:prSet presAssocID="{9B33C94A-6456-4B85-9D3C-4E1CF4F10978}" presName="childText" presStyleLbl="bgAcc1" presStyleIdx="22" presStyleCnt="25">
        <dgm:presLayoutVars>
          <dgm:bulletEnabled val="1"/>
        </dgm:presLayoutVars>
      </dgm:prSet>
      <dgm:spPr/>
    </dgm:pt>
    <dgm:pt modelId="{1CC89A4C-9B22-4FAB-B780-3D68634A345A}" type="pres">
      <dgm:prSet presAssocID="{D7847106-05E3-4A17-8962-B945A6DC1218}" presName="Name13" presStyleLbl="parChTrans1D2" presStyleIdx="23" presStyleCnt="25"/>
      <dgm:spPr/>
    </dgm:pt>
    <dgm:pt modelId="{41F9B04B-9438-4327-AE00-C77104994890}" type="pres">
      <dgm:prSet presAssocID="{3C739837-AB88-4367-B3FD-4D369905C58B}" presName="childText" presStyleLbl="bgAcc1" presStyleIdx="23" presStyleCnt="25">
        <dgm:presLayoutVars>
          <dgm:bulletEnabled val="1"/>
        </dgm:presLayoutVars>
      </dgm:prSet>
      <dgm:spPr/>
    </dgm:pt>
    <dgm:pt modelId="{46250C68-A4DA-4103-802B-8CDF73B0440D}" type="pres">
      <dgm:prSet presAssocID="{D56954B0-0DD8-4383-901C-0BF3D18B5346}" presName="root" presStyleCnt="0"/>
      <dgm:spPr/>
    </dgm:pt>
    <dgm:pt modelId="{D4B2D98D-D09A-4989-8F15-0CB0A576284E}" type="pres">
      <dgm:prSet presAssocID="{D56954B0-0DD8-4383-901C-0BF3D18B5346}" presName="rootComposite" presStyleCnt="0"/>
      <dgm:spPr/>
    </dgm:pt>
    <dgm:pt modelId="{3085BF46-D493-4F19-BD7B-5ADB07B75ECF}" type="pres">
      <dgm:prSet presAssocID="{D56954B0-0DD8-4383-901C-0BF3D18B5346}" presName="rootText" presStyleLbl="node1" presStyleIdx="4" presStyleCnt="5"/>
      <dgm:spPr/>
    </dgm:pt>
    <dgm:pt modelId="{BAFA6E1E-0551-4105-B02B-491AD0E4CE41}" type="pres">
      <dgm:prSet presAssocID="{D56954B0-0DD8-4383-901C-0BF3D18B5346}" presName="rootConnector" presStyleLbl="node1" presStyleIdx="4" presStyleCnt="5"/>
      <dgm:spPr/>
    </dgm:pt>
    <dgm:pt modelId="{4794BE39-3EBC-4B00-9657-A2AB464112A8}" type="pres">
      <dgm:prSet presAssocID="{D56954B0-0DD8-4383-901C-0BF3D18B5346}" presName="childShape" presStyleCnt="0"/>
      <dgm:spPr/>
    </dgm:pt>
    <dgm:pt modelId="{7A1A7438-6201-4530-BC4C-C5CB5B001265}" type="pres">
      <dgm:prSet presAssocID="{B5755067-CC5F-4AE8-8183-42F3632A4E1F}" presName="Name13" presStyleLbl="parChTrans1D2" presStyleIdx="24" presStyleCnt="25"/>
      <dgm:spPr/>
    </dgm:pt>
    <dgm:pt modelId="{F8D5DF88-FC85-4BC1-848F-56AE7480173C}" type="pres">
      <dgm:prSet presAssocID="{74F78F80-946E-44F7-A319-B60CEA6C497B}" presName="childText" presStyleLbl="bgAcc1" presStyleIdx="24" presStyleCnt="25">
        <dgm:presLayoutVars>
          <dgm:bulletEnabled val="1"/>
        </dgm:presLayoutVars>
      </dgm:prSet>
      <dgm:spPr/>
    </dgm:pt>
  </dgm:ptLst>
  <dgm:cxnLst>
    <dgm:cxn modelId="{1B657300-E830-4E35-8E02-726F701E463C}" srcId="{1DF82193-B64A-491B-8C31-330C01E216E2}" destId="{EC0E4C0F-9C0C-4075-8A1D-67A7E4CAE382}" srcOrd="2" destOrd="0" parTransId="{E1F59F4E-63EB-4416-BDF2-8A321BA90BED}" sibTransId="{B413C59C-09E3-45A2-9762-092569BDBF98}"/>
    <dgm:cxn modelId="{10645B02-E27D-4D0E-BFC6-603173BCE491}" srcId="{0E5970E8-9CED-4EB6-8DD2-901B4E64A3D6}" destId="{FB7D41D8-4D33-4A56-B29D-05CBDBA5384B}" srcOrd="0" destOrd="0" parTransId="{588A6D96-AC5D-418D-AE9E-884BE04BEFF6}" sibTransId="{D45897AD-F26D-4DD3-BAAA-A93472433260}"/>
    <dgm:cxn modelId="{9C942803-505C-46C4-8F70-1EEB82951067}" type="presOf" srcId="{77B4C0CF-D3D6-42B3-8F60-8192659801A8}" destId="{7B77BDB2-DEDD-46E7-AACD-BC649DAE2503}" srcOrd="0" destOrd="0" presId="urn:microsoft.com/office/officeart/2005/8/layout/hierarchy3"/>
    <dgm:cxn modelId="{53B99503-B94F-49BD-840D-BDC627A4025D}" srcId="{D66F6CA9-81E9-45E4-A77D-A1AA6C0F8EEA}" destId="{17112DCE-7060-4F20-B382-D6E7B4873BD4}" srcOrd="0" destOrd="0" parTransId="{0817C27A-8A15-47AA-B0A1-B70F13036056}" sibTransId="{CE68D7B4-2158-4ABE-B97D-28CB596081F0}"/>
    <dgm:cxn modelId="{DA1DEC07-5EF9-4CB8-9061-8514F7B03D9E}" type="presOf" srcId="{FC533189-F23D-4823-9CD5-877EF94417F8}" destId="{2E1B4512-E58D-4736-AB58-B28B84D1F5D2}" srcOrd="0" destOrd="0" presId="urn:microsoft.com/office/officeart/2005/8/layout/hierarchy3"/>
    <dgm:cxn modelId="{28A05C09-9275-4FB1-8AE8-AFE511AC8427}" srcId="{EC0E4C0F-9C0C-4075-8A1D-67A7E4CAE382}" destId="{C4F48375-0D83-4A44-961E-7140C5A17069}" srcOrd="0" destOrd="0" parTransId="{A214011E-19A3-4D3B-94AB-5BBF99CE7B38}" sibTransId="{77644144-D879-483D-B4F5-FE5595D25BEF}"/>
    <dgm:cxn modelId="{6003FB0B-CE54-43DC-B2C9-9707AF8F0042}" srcId="{EC0E4C0F-9C0C-4075-8A1D-67A7E4CAE382}" destId="{B44C9DA3-0278-4F39-9F4F-9E0D70A55526}" srcOrd="2" destOrd="0" parTransId="{D77CDE1D-2ED7-4466-AB5F-ED102251F80A}" sibTransId="{B2E38A9F-F110-49F8-A562-FA486E3008F2}"/>
    <dgm:cxn modelId="{4375BC0C-046F-4D8C-843E-7F990C712DB8}" srcId="{0E5970E8-9CED-4EB6-8DD2-901B4E64A3D6}" destId="{176C22C6-42C4-40AA-A930-DB91B713F40F}" srcOrd="1" destOrd="0" parTransId="{18120B4B-857B-47CD-8EC4-1555855E5686}" sibTransId="{57A09FAA-1CCB-4532-94BF-A3A543851578}"/>
    <dgm:cxn modelId="{2D02FE0C-A6A8-41F3-B4C6-15A46D6720D1}" type="presOf" srcId="{6CAC9B3B-48B0-4B07-AD88-C5E3596B7F96}" destId="{25E09110-E159-4B7E-8B0D-CDF5A453D20C}" srcOrd="1" destOrd="0" presId="urn:microsoft.com/office/officeart/2005/8/layout/hierarchy3"/>
    <dgm:cxn modelId="{644D150D-1D49-4C13-9F28-D6AAD50C237B}" type="presOf" srcId="{2F5CE486-33E8-4145-B785-CD4263503957}" destId="{AD7E98A6-4C35-4D67-B826-4ABCF68D18E5}" srcOrd="0" destOrd="0" presId="urn:microsoft.com/office/officeart/2005/8/layout/hierarchy3"/>
    <dgm:cxn modelId="{450E290D-9214-434B-9C01-885467A47BA4}" srcId="{EC0E4C0F-9C0C-4075-8A1D-67A7E4CAE382}" destId="{BC32D1F2-39EA-4BF4-85D4-A587E8AE3F8F}" srcOrd="9" destOrd="0" parTransId="{05644722-BDAC-4117-AD3D-209578F7863E}" sibTransId="{D5E1B077-9D89-4AFE-AFC8-7633C12DF051}"/>
    <dgm:cxn modelId="{B3629F0F-B637-4F27-9247-5DA89F5FC84D}" type="presOf" srcId="{0E5970E8-9CED-4EB6-8DD2-901B4E64A3D6}" destId="{D1973FAC-E78B-483D-B86B-35C3DAB7680C}" srcOrd="0" destOrd="0" presId="urn:microsoft.com/office/officeart/2005/8/layout/hierarchy3"/>
    <dgm:cxn modelId="{C2C4EF0F-096B-4876-A6F3-ABBFB66A07B7}" srcId="{EC0E4C0F-9C0C-4075-8A1D-67A7E4CAE382}" destId="{62EC1AE1-4E05-42CA-8C63-09C785C023DA}" srcOrd="8" destOrd="0" parTransId="{4CC39CC4-F7AC-4056-922E-F48303B814F1}" sibTransId="{9ADA035A-0D12-45FA-B320-EEDE8BF2E7F5}"/>
    <dgm:cxn modelId="{B6E92811-CB56-4BFA-A16B-6F8FACFE5A99}" type="presOf" srcId="{18120B4B-857B-47CD-8EC4-1555855E5686}" destId="{2D38B1DA-8A4E-48E8-9A85-256A5A3498DE}" srcOrd="0" destOrd="0" presId="urn:microsoft.com/office/officeart/2005/8/layout/hierarchy3"/>
    <dgm:cxn modelId="{E6690314-A1DB-48BC-A977-F927136E2E40}" type="presOf" srcId="{62CED117-FCAE-4734-B331-E6537E30C376}" destId="{6ED1B4E6-4A5A-4F16-B06E-AE0D13C64F8A}" srcOrd="0" destOrd="0" presId="urn:microsoft.com/office/officeart/2005/8/layout/hierarchy3"/>
    <dgm:cxn modelId="{3E68C716-C3B8-4D50-B751-C42657CC8951}" type="presOf" srcId="{6AD03C77-81C1-4B5E-A411-2F133A309119}" destId="{459B5F8D-8660-45D0-97E2-DABDB1720B7D}" srcOrd="0" destOrd="0" presId="urn:microsoft.com/office/officeart/2005/8/layout/hierarchy3"/>
    <dgm:cxn modelId="{F003BA19-2D39-4BE1-B454-72125AF9344D}" type="presOf" srcId="{A1E5E95E-574E-4578-9E50-8C1A7192F2E3}" destId="{CB07D7EC-B2B3-449E-A48E-D4894D7FFA93}" srcOrd="0" destOrd="0" presId="urn:microsoft.com/office/officeart/2005/8/layout/hierarchy3"/>
    <dgm:cxn modelId="{B0BAB11C-FED0-4263-BE96-C61F2E251AD4}" type="presOf" srcId="{61266098-EA50-4CD5-A9B4-E7D3292993F1}" destId="{60489FD6-7028-480A-972E-09EC242B6D14}" srcOrd="0" destOrd="0" presId="urn:microsoft.com/office/officeart/2005/8/layout/hierarchy3"/>
    <dgm:cxn modelId="{340D6D1E-A500-4E4B-812A-8C86DEFF6E97}" type="presOf" srcId="{06CAC93A-D60D-4DB8-AA28-48DED8483713}" destId="{370C05E2-FEBB-4521-9A98-5156B7A22124}" srcOrd="0" destOrd="0" presId="urn:microsoft.com/office/officeart/2005/8/layout/hierarchy3"/>
    <dgm:cxn modelId="{E1168422-8109-425D-8B4F-B0D6949190A8}" srcId="{0E5970E8-9CED-4EB6-8DD2-901B4E64A3D6}" destId="{95B5F9D0-C669-4470-8740-B94446E6D643}" srcOrd="5" destOrd="0" parTransId="{A15E17CA-E610-409E-B777-9F59DA592D41}" sibTransId="{7DFCF703-7002-4136-8259-DA229AC004BB}"/>
    <dgm:cxn modelId="{1577F122-8DBF-4153-AE28-4A935BCC569A}" type="presOf" srcId="{17112DCE-7060-4F20-B382-D6E7B4873BD4}" destId="{12AA2B6D-0D09-47B9-B23A-9A3530EEB771}" srcOrd="0" destOrd="0" presId="urn:microsoft.com/office/officeart/2005/8/layout/hierarchy3"/>
    <dgm:cxn modelId="{CEB36523-450C-42CD-949B-D5B9EC81DDAE}" type="presOf" srcId="{C4F48375-0D83-4A44-961E-7140C5A17069}" destId="{0CE21DCD-F54C-4290-9DAB-08698F98D432}" srcOrd="0" destOrd="0" presId="urn:microsoft.com/office/officeart/2005/8/layout/hierarchy3"/>
    <dgm:cxn modelId="{B1075F27-2A6B-41AF-AD26-80261411B8E0}" type="presOf" srcId="{EC0E4C0F-9C0C-4075-8A1D-67A7E4CAE382}" destId="{37EE46E5-6D35-4EB7-A4CD-0ED87C53F604}" srcOrd="1" destOrd="0" presId="urn:microsoft.com/office/officeart/2005/8/layout/hierarchy3"/>
    <dgm:cxn modelId="{5BD0542A-EEE2-4F03-A688-E381BA8486DA}" type="presOf" srcId="{D7847106-05E3-4A17-8962-B945A6DC1218}" destId="{1CC89A4C-9B22-4FAB-B780-3D68634A345A}" srcOrd="0" destOrd="0" presId="urn:microsoft.com/office/officeart/2005/8/layout/hierarchy3"/>
    <dgm:cxn modelId="{33C3802C-883F-4B4B-AD34-E3CC2276C409}" type="presOf" srcId="{5A5B8CA4-A992-4217-AC34-FACED8FDBCCD}" destId="{6D5F1772-BC78-4BDE-9ACA-59E73AC7ABF2}" srcOrd="0" destOrd="0" presId="urn:microsoft.com/office/officeart/2005/8/layout/hierarchy3"/>
    <dgm:cxn modelId="{2361812C-3369-4F0E-B5AC-EA02A2133E51}" type="presOf" srcId="{B14E2D67-95C2-47A8-996E-F047EC4318C8}" destId="{6DB8D7A8-9D7F-4029-B810-7AC06FEF38E1}" srcOrd="0" destOrd="0" presId="urn:microsoft.com/office/officeart/2005/8/layout/hierarchy3"/>
    <dgm:cxn modelId="{516DDA2E-7454-468A-AAD6-45AAED6F9467}" type="presOf" srcId="{D77CDE1D-2ED7-4466-AB5F-ED102251F80A}" destId="{68D34BE0-54B9-4639-9AC7-E9D69665CE93}" srcOrd="0" destOrd="0" presId="urn:microsoft.com/office/officeart/2005/8/layout/hierarchy3"/>
    <dgm:cxn modelId="{E42F6C32-E4EE-4FDE-9C5C-FD58E6437E3D}" srcId="{1DF82193-B64A-491B-8C31-330C01E216E2}" destId="{0E5970E8-9CED-4EB6-8DD2-901B4E64A3D6}" srcOrd="1" destOrd="0" parTransId="{52C9E75D-47BD-4489-A707-FF2073C5FE9F}" sibTransId="{0E7BF5D3-E891-4AEA-97C4-C823AB6D5432}"/>
    <dgm:cxn modelId="{6EA27933-8DD1-4B4C-828F-6D4F101F98DE}" srcId="{6CAC9B3B-48B0-4B07-AD88-C5E3596B7F96}" destId="{55C47FE5-55A2-4F6F-9DD1-5D000392DE2E}" srcOrd="3" destOrd="0" parTransId="{870F9287-A064-4E17-9506-2BFF9364CC2A}" sibTransId="{74859FF4-137E-4D7B-87E9-E913AA4CE791}"/>
    <dgm:cxn modelId="{0A8F9E5B-021F-427E-B034-33CADEEE318B}" type="presOf" srcId="{036EA9B0-3032-4C9C-ABC3-9B37567D0A43}" destId="{C9DD8F67-ADF6-4161-B561-2785CBAB7777}" srcOrd="0" destOrd="0" presId="urn:microsoft.com/office/officeart/2005/8/layout/hierarchy3"/>
    <dgm:cxn modelId="{F4FAA95D-196B-4B86-BC6F-22B30F5AB29F}" type="presOf" srcId="{D66F6CA9-81E9-45E4-A77D-A1AA6C0F8EEA}" destId="{98FDD8A9-5318-43DD-A78F-B776DECAB2FD}" srcOrd="1" destOrd="0" presId="urn:microsoft.com/office/officeart/2005/8/layout/hierarchy3"/>
    <dgm:cxn modelId="{985F4E42-B38D-4AC1-ADD8-B6042B48611C}" srcId="{EC0E4C0F-9C0C-4075-8A1D-67A7E4CAE382}" destId="{1CF7DF0E-856A-4B14-808A-F2D5DACE7B81}" srcOrd="4" destOrd="0" parTransId="{228E4608-26C1-45C4-9638-7029B9488A03}" sibTransId="{53BC0EAB-D70E-4320-9EC0-01DDC18A654F}"/>
    <dgm:cxn modelId="{61C21164-5CE9-4BA9-8EFE-07CDE4572776}" srcId="{1DF82193-B64A-491B-8C31-330C01E216E2}" destId="{D56954B0-0DD8-4383-901C-0BF3D18B5346}" srcOrd="4" destOrd="0" parTransId="{DFB228D7-A5FA-48EB-996F-274DA8F1C1A5}" sibTransId="{D0771335-8611-4D71-9141-ED93C24044FE}"/>
    <dgm:cxn modelId="{4A767E45-E01D-4162-A25E-EDBD04B229C1}" type="presOf" srcId="{EC0E4C0F-9C0C-4075-8A1D-67A7E4CAE382}" destId="{82C07C7D-95C2-48EB-9AA2-14D69A368D9A}" srcOrd="0" destOrd="0" presId="urn:microsoft.com/office/officeart/2005/8/layout/hierarchy3"/>
    <dgm:cxn modelId="{F09C7C46-814A-40FF-84C9-ADBE160D062E}" type="presOf" srcId="{95B5F9D0-C669-4470-8740-B94446E6D643}" destId="{3D21AE38-C186-401C-BF90-64B79D97F39C}" srcOrd="0" destOrd="0" presId="urn:microsoft.com/office/officeart/2005/8/layout/hierarchy3"/>
    <dgm:cxn modelId="{9D5E756B-C899-4517-A17E-11D01D7B0850}" type="presOf" srcId="{ECDBE4E1-67B2-426D-BF4C-05E73DBAF8B4}" destId="{EA06CD55-31B6-4465-8AE6-40488142D78F}" srcOrd="0" destOrd="0" presId="urn:microsoft.com/office/officeart/2005/8/layout/hierarchy3"/>
    <dgm:cxn modelId="{67A0874B-4386-4A30-8646-63D32F00C623}" type="presOf" srcId="{D56954B0-0DD8-4383-901C-0BF3D18B5346}" destId="{BAFA6E1E-0551-4105-B02B-491AD0E4CE41}" srcOrd="1" destOrd="0" presId="urn:microsoft.com/office/officeart/2005/8/layout/hierarchy3"/>
    <dgm:cxn modelId="{07560E52-0933-459B-BA04-5A96B4BD18F8}" type="presOf" srcId="{FDC43671-FB28-4927-B409-800876266132}" destId="{4BBAE74F-D0EC-48AF-AB5D-CBB3ED624FC2}" srcOrd="0" destOrd="0" presId="urn:microsoft.com/office/officeart/2005/8/layout/hierarchy3"/>
    <dgm:cxn modelId="{55FB6654-B1F7-4E9B-967C-B503E0FDC449}" type="presOf" srcId="{1E1BEEC7-592E-46EE-A098-D367235AB75C}" destId="{8EF9CB30-7C78-4A6B-98FF-B754984ED6E8}" srcOrd="0" destOrd="0" presId="urn:microsoft.com/office/officeart/2005/8/layout/hierarchy3"/>
    <dgm:cxn modelId="{FFA08454-3518-47FF-8426-6313D951A8A9}" type="presOf" srcId="{176C22C6-42C4-40AA-A930-DB91B713F40F}" destId="{38631224-71DB-4C19-BD97-A7D0AD8FBC0D}" srcOrd="0" destOrd="0" presId="urn:microsoft.com/office/officeart/2005/8/layout/hierarchy3"/>
    <dgm:cxn modelId="{7DAACB54-ED8A-47AA-AF4E-344DD5C345DC}" type="presOf" srcId="{870F9287-A064-4E17-9506-2BFF9364CC2A}" destId="{469DD184-9897-444D-BC6C-5C4457390A65}" srcOrd="0" destOrd="0" presId="urn:microsoft.com/office/officeart/2005/8/layout/hierarchy3"/>
    <dgm:cxn modelId="{E174DF74-64BB-487E-988D-9108957665DF}" srcId="{EC0E4C0F-9C0C-4075-8A1D-67A7E4CAE382}" destId="{6F570151-9FD9-4D1C-A612-8ADD05E1F847}" srcOrd="7" destOrd="0" parTransId="{7D0F0944-C3A6-46F7-B28B-29BE7F119210}" sibTransId="{A54803B3-B010-47AD-AE26-C61E28054B73}"/>
    <dgm:cxn modelId="{3C748675-9509-4F11-9188-17ECF8CE50F5}" type="presOf" srcId="{9F460594-D064-40B6-B899-E03A3BBEFFD6}" destId="{79E75898-F19B-4407-8C47-2F355EDF3F51}" srcOrd="0" destOrd="0" presId="urn:microsoft.com/office/officeart/2005/8/layout/hierarchy3"/>
    <dgm:cxn modelId="{C3AB6C57-444A-4BD9-94F8-480AEDBADED1}" type="presOf" srcId="{0817C27A-8A15-47AA-B0A1-B70F13036056}" destId="{7B0902C8-157D-4ED6-9ADB-37F175843B2D}" srcOrd="0" destOrd="0" presId="urn:microsoft.com/office/officeart/2005/8/layout/hierarchy3"/>
    <dgm:cxn modelId="{F63BB957-1323-473A-B7A9-AA8E1EFF8F5A}" type="presOf" srcId="{05644722-BDAC-4117-AD3D-209578F7863E}" destId="{702903BF-EEDC-4D70-B564-8DE28B017FFC}" srcOrd="0" destOrd="0" presId="urn:microsoft.com/office/officeart/2005/8/layout/hierarchy3"/>
    <dgm:cxn modelId="{09BA0D5A-CC9F-4DB2-ADC5-D2834BE10853}" srcId="{EC0E4C0F-9C0C-4075-8A1D-67A7E4CAE382}" destId="{6AD03C77-81C1-4B5E-A411-2F133A309119}" srcOrd="6" destOrd="0" parTransId="{C2B41629-AEA5-4374-8D27-B59F217957DD}" sibTransId="{3B3D4295-C6F7-42B7-A396-909CB5CE6D1A}"/>
    <dgm:cxn modelId="{506D3383-5073-48EE-B16F-3FF48DF54CA8}" type="presOf" srcId="{B44C9DA3-0278-4F39-9F4F-9E0D70A55526}" destId="{FA10F31B-387E-497A-BB21-3AAB6E895EEA}" srcOrd="0" destOrd="0" presId="urn:microsoft.com/office/officeart/2005/8/layout/hierarchy3"/>
    <dgm:cxn modelId="{F2117E87-C689-49F5-A66B-6E5E099F3A6B}" type="presOf" srcId="{D66F6CA9-81E9-45E4-A77D-A1AA6C0F8EEA}" destId="{2AF06047-4B44-4759-85FF-258DF85C440C}" srcOrd="0" destOrd="0" presId="urn:microsoft.com/office/officeart/2005/8/layout/hierarchy3"/>
    <dgm:cxn modelId="{7ADAFB8C-B50A-40C6-98C7-A76B75305C43}" srcId="{EC0E4C0F-9C0C-4075-8A1D-67A7E4CAE382}" destId="{036EA9B0-3032-4C9C-ABC3-9B37567D0A43}" srcOrd="5" destOrd="0" parTransId="{5A5B8CA4-A992-4217-AC34-FACED8FDBCCD}" sibTransId="{08A8921D-95D4-45A0-AC02-0D9C71BA7A23}"/>
    <dgm:cxn modelId="{AE06168F-1B36-4EF3-B404-91FB14AE233B}" srcId="{0E5970E8-9CED-4EB6-8DD2-901B4E64A3D6}" destId="{6A044AE0-8DA2-4DD6-8B4A-15317CCB6FF4}" srcOrd="3" destOrd="0" parTransId="{A1E5E95E-574E-4578-9E50-8C1A7192F2E3}" sibTransId="{9D959A7F-061E-47D6-B71B-FD39446984A6}"/>
    <dgm:cxn modelId="{1DB43890-2E04-43BA-9A9D-B56FB776D8CA}" type="presOf" srcId="{55C47FE5-55A2-4F6F-9DD1-5D000392DE2E}" destId="{1E34B40A-716E-421A-8CFA-80C25ECFBB17}" srcOrd="0" destOrd="0" presId="urn:microsoft.com/office/officeart/2005/8/layout/hierarchy3"/>
    <dgm:cxn modelId="{11B25A91-2114-411E-BD61-2E4D898ED0D1}" srcId="{1DF82193-B64A-491B-8C31-330C01E216E2}" destId="{6CAC9B3B-48B0-4B07-AD88-C5E3596B7F96}" srcOrd="0" destOrd="0" parTransId="{1AFDD889-5A09-4434-9CDB-791721B81037}" sibTransId="{A392F829-5B88-4745-A0E0-3F79FCAC6574}"/>
    <dgm:cxn modelId="{4BEAA095-5F4D-4C07-8626-7A50CA69B8E5}" type="presOf" srcId="{0CA1E0ED-9B22-4D54-B998-1D120E494B87}" destId="{77A6B0B2-DE55-41EA-A271-9EC5BFF5B9BF}" srcOrd="0" destOrd="0" presId="urn:microsoft.com/office/officeart/2005/8/layout/hierarchy3"/>
    <dgm:cxn modelId="{74E7A996-B353-4AED-993D-4319C6FCEFB0}" srcId="{6CAC9B3B-48B0-4B07-AD88-C5E3596B7F96}" destId="{61266098-EA50-4CD5-A9B4-E7D3292993F1}" srcOrd="0" destOrd="0" parTransId="{1E1BEEC7-592E-46EE-A098-D367235AB75C}" sibTransId="{1F81E54B-1F09-4264-AC2D-763CD19F2FE5}"/>
    <dgm:cxn modelId="{03FB2398-C1CA-4F20-8FB3-A5648D35C140}" type="presOf" srcId="{BC32D1F2-39EA-4BF4-85D4-A587E8AE3F8F}" destId="{9A333713-EB1D-4433-B937-6F1A426C0080}" srcOrd="0" destOrd="0" presId="urn:microsoft.com/office/officeart/2005/8/layout/hierarchy3"/>
    <dgm:cxn modelId="{318CAB99-23CA-4D06-9AED-4525EF05503F}" type="presOf" srcId="{228E4608-26C1-45C4-9638-7029B9488A03}" destId="{8EC1C615-48B8-4BBE-9640-905E2915951E}" srcOrd="0" destOrd="0" presId="urn:microsoft.com/office/officeart/2005/8/layout/hierarchy3"/>
    <dgm:cxn modelId="{D333B29A-D57E-4799-A767-D6C17F2EC15F}" type="presOf" srcId="{0E5970E8-9CED-4EB6-8DD2-901B4E64A3D6}" destId="{693AB5ED-D636-48BC-B690-9D51A74E2DDF}" srcOrd="1" destOrd="0" presId="urn:microsoft.com/office/officeart/2005/8/layout/hierarchy3"/>
    <dgm:cxn modelId="{D262429C-A706-48F0-98D7-14B6ACCD5D24}" type="presOf" srcId="{F8899774-61EB-46AC-9E9B-3B6FA7904D32}" destId="{883E92CD-4817-4E71-83D8-1F7C6C7E98FA}" srcOrd="0" destOrd="0" presId="urn:microsoft.com/office/officeart/2005/8/layout/hierarchy3"/>
    <dgm:cxn modelId="{DAB8209E-74AB-41F3-B6C0-EA4AEF79B0D5}" type="presOf" srcId="{4CC39CC4-F7AC-4056-922E-F48303B814F1}" destId="{FD5D6009-7E24-46E4-B8FD-2CD3FD5BB49F}" srcOrd="0" destOrd="0" presId="urn:microsoft.com/office/officeart/2005/8/layout/hierarchy3"/>
    <dgm:cxn modelId="{384F9F9F-83F7-4BFA-8D26-27334DDA2F7C}" srcId="{D66F6CA9-81E9-45E4-A77D-A1AA6C0F8EEA}" destId="{9B33C94A-6456-4B85-9D3C-4E1CF4F10978}" srcOrd="1" destOrd="0" parTransId="{FDC43671-FB28-4927-B409-800876266132}" sibTransId="{7BFD35CE-BB01-45A6-805A-899B725ED9E3}"/>
    <dgm:cxn modelId="{AD7D04A5-741C-4C6F-BC7B-861EE2675807}" type="presOf" srcId="{B5755067-CC5F-4AE8-8183-42F3632A4E1F}" destId="{7A1A7438-6201-4530-BC4C-C5CB5B001265}" srcOrd="0" destOrd="0" presId="urn:microsoft.com/office/officeart/2005/8/layout/hierarchy3"/>
    <dgm:cxn modelId="{A0AB59A6-CF20-4C2C-B443-854D496291DF}" type="presOf" srcId="{A214011E-19A3-4D3B-94AB-5BBF99CE7B38}" destId="{EF0B590E-BC5B-456F-AB7E-EBF1C208D61A}" srcOrd="0" destOrd="0" presId="urn:microsoft.com/office/officeart/2005/8/layout/hierarchy3"/>
    <dgm:cxn modelId="{88FDC6A9-7B8A-4AD3-BD42-E3A0A6170B1B}" type="presOf" srcId="{74F55B36-3CF9-4E88-9B25-8CB141B1F981}" destId="{3C0B6968-81D7-455B-A743-E181F5AFF7A7}" srcOrd="0" destOrd="0" presId="urn:microsoft.com/office/officeart/2005/8/layout/hierarchy3"/>
    <dgm:cxn modelId="{125034AE-F022-4A1E-95EE-471027E8899F}" type="presOf" srcId="{1DF82193-B64A-491B-8C31-330C01E216E2}" destId="{E1A9E1F6-B778-4A87-85CC-9E5BE8C30646}" srcOrd="0" destOrd="0" presId="urn:microsoft.com/office/officeart/2005/8/layout/hierarchy3"/>
    <dgm:cxn modelId="{A15644B8-D4CD-407F-AF92-D0BC642317ED}" type="presOf" srcId="{C1AFA44D-C276-4950-96F6-B21A3C86F434}" destId="{A311DCCD-0916-4299-8661-C9C622FCC5A9}" srcOrd="0" destOrd="0" presId="urn:microsoft.com/office/officeart/2005/8/layout/hierarchy3"/>
    <dgm:cxn modelId="{AF9A54B9-2040-4C2B-8709-1220274FC556}" type="presOf" srcId="{FB7D41D8-4D33-4A56-B29D-05CBDBA5384B}" destId="{D75B536A-5137-4710-9A93-B92C04232582}" srcOrd="0" destOrd="0" presId="urn:microsoft.com/office/officeart/2005/8/layout/hierarchy3"/>
    <dgm:cxn modelId="{119E37BC-8552-43C7-968B-C780E6A7EDD6}" type="presOf" srcId="{6F570151-9FD9-4D1C-A612-8ADD05E1F847}" destId="{E18FA92F-4362-4EE6-9D42-B019D8A3D7EA}" srcOrd="0" destOrd="0" presId="urn:microsoft.com/office/officeart/2005/8/layout/hierarchy3"/>
    <dgm:cxn modelId="{075D88BF-064E-409E-ABC0-27FF743CA295}" type="presOf" srcId="{6A044AE0-8DA2-4DD6-8B4A-15317CCB6FF4}" destId="{048E06FD-874B-41BD-A1EA-C58C7E5B108D}" srcOrd="0" destOrd="0" presId="urn:microsoft.com/office/officeart/2005/8/layout/hierarchy3"/>
    <dgm:cxn modelId="{7A091FC1-AED0-4784-AC18-300450D511A0}" srcId="{6CAC9B3B-48B0-4B07-AD88-C5E3596B7F96}" destId="{FC533189-F23D-4823-9CD5-877EF94417F8}" srcOrd="1" destOrd="0" parTransId="{F8899774-61EB-46AC-9E9B-3B6FA7904D32}" sibTransId="{C5EE3969-9AB7-4CBA-9339-932CCBC81175}"/>
    <dgm:cxn modelId="{E38002C3-1302-44E1-9391-EF921FA72B02}" srcId="{6CAC9B3B-48B0-4B07-AD88-C5E3596B7F96}" destId="{2F5CE486-33E8-4145-B785-CD4263503957}" srcOrd="2" destOrd="0" parTransId="{06CAC93A-D60D-4DB8-AA28-48DED8483713}" sibTransId="{D3E9E49B-DCBA-4501-BFD9-893BBEB46AF8}"/>
    <dgm:cxn modelId="{855660C3-3A0D-40D5-BB00-33AF7C98CA02}" type="presOf" srcId="{62EC1AE1-4E05-42CA-8C63-09C785C023DA}" destId="{F7FD0ED9-CB5F-40FD-B502-B850A1FE9CBB}" srcOrd="0" destOrd="0" presId="urn:microsoft.com/office/officeart/2005/8/layout/hierarchy3"/>
    <dgm:cxn modelId="{E27A52C4-D439-4E16-BCC5-BA3334F11201}" type="presOf" srcId="{3C739837-AB88-4367-B3FD-4D369905C58B}" destId="{41F9B04B-9438-4327-AE00-C77104994890}" srcOrd="0" destOrd="0" presId="urn:microsoft.com/office/officeart/2005/8/layout/hierarchy3"/>
    <dgm:cxn modelId="{85D78EC5-FE81-4E8E-9592-50FC6AB62958}" type="presOf" srcId="{55576898-45B8-4DCC-934B-E710037A23B2}" destId="{A8725622-660F-476D-9446-3B153EAE5971}" srcOrd="0" destOrd="0" presId="urn:microsoft.com/office/officeart/2005/8/layout/hierarchy3"/>
    <dgm:cxn modelId="{AD06ABC7-5BA9-48E5-B60F-F84ACF7EF5BD}" srcId="{D66F6CA9-81E9-45E4-A77D-A1AA6C0F8EEA}" destId="{3C739837-AB88-4367-B3FD-4D369905C58B}" srcOrd="2" destOrd="0" parTransId="{D7847106-05E3-4A17-8962-B945A6DC1218}" sibTransId="{5E765A4E-D4E7-47AF-8A36-15A4D3DB545B}"/>
    <dgm:cxn modelId="{07276CC8-16DE-483D-8D73-C972E1F125CC}" type="presOf" srcId="{A15E17CA-E610-409E-B777-9F59DA592D41}" destId="{71577DB4-661C-4007-A08C-AB58B9132AE8}" srcOrd="0" destOrd="0" presId="urn:microsoft.com/office/officeart/2005/8/layout/hierarchy3"/>
    <dgm:cxn modelId="{6BCECACA-4B23-4596-B2AA-07FBF78E5F0F}" type="presOf" srcId="{6CAC9B3B-48B0-4B07-AD88-C5E3596B7F96}" destId="{1D9FFFF1-85E9-44FB-B7F4-5C13329C1EE6}" srcOrd="0" destOrd="0" presId="urn:microsoft.com/office/officeart/2005/8/layout/hierarchy3"/>
    <dgm:cxn modelId="{991E09CC-3E5D-4FD4-A89F-6149A78F7E72}" type="presOf" srcId="{7D0F0944-C3A6-46F7-B28B-29BE7F119210}" destId="{94B744F9-C99C-4861-ADC0-7FB2F5080490}" srcOrd="0" destOrd="0" presId="urn:microsoft.com/office/officeart/2005/8/layout/hierarchy3"/>
    <dgm:cxn modelId="{BFE1D9CF-7BD5-4F11-8260-234888492130}" type="presOf" srcId="{588A6D96-AC5D-418D-AE9E-884BE04BEFF6}" destId="{29839253-FD88-4AFC-BD44-24C32C937E3E}" srcOrd="0" destOrd="0" presId="urn:microsoft.com/office/officeart/2005/8/layout/hierarchy3"/>
    <dgm:cxn modelId="{515EC2D7-AD87-403F-8F1D-BE5BBD8CBD3D}" type="presOf" srcId="{1CF7DF0E-856A-4B14-808A-F2D5DACE7B81}" destId="{BD364381-45C2-443B-A763-6D46A37C0646}" srcOrd="0" destOrd="0" presId="urn:microsoft.com/office/officeart/2005/8/layout/hierarchy3"/>
    <dgm:cxn modelId="{6DE23BD8-17B1-41C9-AE3E-6840F9AA4576}" type="presOf" srcId="{74F78F80-946E-44F7-A319-B60CEA6C497B}" destId="{F8D5DF88-FC85-4BC1-848F-56AE7480173C}" srcOrd="0" destOrd="0" presId="urn:microsoft.com/office/officeart/2005/8/layout/hierarchy3"/>
    <dgm:cxn modelId="{8D2257D9-D4FC-4828-83E1-FF44599713AF}" type="presOf" srcId="{789BA5A3-6DAE-4B90-89AD-7E726F6EBCD0}" destId="{1F4C6FE9-25EE-42CB-B36A-6A03E8CECF91}" srcOrd="0" destOrd="0" presId="urn:microsoft.com/office/officeart/2005/8/layout/hierarchy3"/>
    <dgm:cxn modelId="{30089DDB-1387-4E32-811E-7CA010C2F4DC}" srcId="{EC0E4C0F-9C0C-4075-8A1D-67A7E4CAE382}" destId="{77B4C0CF-D3D6-42B3-8F60-8192659801A8}" srcOrd="3" destOrd="0" parTransId="{55576898-45B8-4DCC-934B-E710037A23B2}" sibTransId="{AEB50987-884C-419A-B798-9BDC80D08328}"/>
    <dgm:cxn modelId="{102177E2-0F37-4AD0-9F09-D0FE4057E35C}" srcId="{0E5970E8-9CED-4EB6-8DD2-901B4E64A3D6}" destId="{9F460594-D064-40B6-B899-E03A3BBEFFD6}" srcOrd="2" destOrd="0" parTransId="{62CED117-FCAE-4734-B331-E6537E30C376}" sibTransId="{36D01927-326E-4FBC-8F95-EB5937104229}"/>
    <dgm:cxn modelId="{C58A8BE4-97C4-4746-904F-9079BAF8278D}" srcId="{0E5970E8-9CED-4EB6-8DD2-901B4E64A3D6}" destId="{789BA5A3-6DAE-4B90-89AD-7E726F6EBCD0}" srcOrd="4" destOrd="0" parTransId="{C1AFA44D-C276-4950-96F6-B21A3C86F434}" sibTransId="{8946A823-DD9E-4302-967E-D668F3395425}"/>
    <dgm:cxn modelId="{CEC855E5-AC5C-457D-A36A-1A261908D046}" srcId="{1DF82193-B64A-491B-8C31-330C01E216E2}" destId="{D66F6CA9-81E9-45E4-A77D-A1AA6C0F8EEA}" srcOrd="3" destOrd="0" parTransId="{8AA45DC8-E9A4-437B-9D1E-C58B9D69DD5F}" sibTransId="{C1CFD0C4-7280-4BCB-A09B-12CFB9E71F41}"/>
    <dgm:cxn modelId="{EFEA6DF5-3A07-41D1-9E07-AB0224AEDAE1}" srcId="{D56954B0-0DD8-4383-901C-0BF3D18B5346}" destId="{74F78F80-946E-44F7-A319-B60CEA6C497B}" srcOrd="0" destOrd="0" parTransId="{B5755067-CC5F-4AE8-8183-42F3632A4E1F}" sibTransId="{6D6A2001-FE76-4364-8999-2F176ACC3D12}"/>
    <dgm:cxn modelId="{AE08F5F7-C8FF-4075-B7D3-AD446DA0E0C5}" type="presOf" srcId="{D56954B0-0DD8-4383-901C-0BF3D18B5346}" destId="{3085BF46-D493-4F19-BD7B-5ADB07B75ECF}" srcOrd="0" destOrd="0" presId="urn:microsoft.com/office/officeart/2005/8/layout/hierarchy3"/>
    <dgm:cxn modelId="{90F5B3F9-0286-4669-8DE0-EE2A9644721A}" srcId="{EC0E4C0F-9C0C-4075-8A1D-67A7E4CAE382}" destId="{B14E2D67-95C2-47A8-996E-F047EC4318C8}" srcOrd="1" destOrd="0" parTransId="{0CA1E0ED-9B22-4D54-B998-1D120E494B87}" sibTransId="{D2920CDD-E06B-4A62-B050-3B57CA14E975}"/>
    <dgm:cxn modelId="{31B16CFA-22BA-4A95-800A-8B5486D409BE}" type="presOf" srcId="{C2B41629-AEA5-4374-8D27-B59F217957DD}" destId="{D7FE647C-E10A-4C1B-B0BE-84CD0C319F39}" srcOrd="0" destOrd="0" presId="urn:microsoft.com/office/officeart/2005/8/layout/hierarchy3"/>
    <dgm:cxn modelId="{0B82C8FC-D704-4F6F-ACF0-1883113D6FE9}" type="presOf" srcId="{9B33C94A-6456-4B85-9D3C-4E1CF4F10978}" destId="{13E705C7-D981-4786-AE39-CF297B8336C3}" srcOrd="0" destOrd="0" presId="urn:microsoft.com/office/officeart/2005/8/layout/hierarchy3"/>
    <dgm:cxn modelId="{98DC82FE-22F8-44B2-A63B-0E474E21D47B}" srcId="{6CAC9B3B-48B0-4B07-AD88-C5E3596B7F96}" destId="{ECDBE4E1-67B2-426D-BF4C-05E73DBAF8B4}" srcOrd="4" destOrd="0" parTransId="{74F55B36-3CF9-4E88-9B25-8CB141B1F981}" sibTransId="{BE5A6806-A880-485A-B63C-B83DCF026FC8}"/>
    <dgm:cxn modelId="{6062DDC6-6CA0-4BF0-B27A-5ECB3867D8D4}" type="presParOf" srcId="{E1A9E1F6-B778-4A87-85CC-9E5BE8C30646}" destId="{4C806203-FF67-4AAF-9A38-5E25E1AAC6EF}" srcOrd="0" destOrd="0" presId="urn:microsoft.com/office/officeart/2005/8/layout/hierarchy3"/>
    <dgm:cxn modelId="{9C1515A4-3C79-40F0-8F04-D16A2872C915}" type="presParOf" srcId="{4C806203-FF67-4AAF-9A38-5E25E1AAC6EF}" destId="{B5D3B1BA-6CAA-4675-9D37-23805CC75E72}" srcOrd="0" destOrd="0" presId="urn:microsoft.com/office/officeart/2005/8/layout/hierarchy3"/>
    <dgm:cxn modelId="{60BF526B-85FE-4445-BDE2-FF28989E8888}" type="presParOf" srcId="{B5D3B1BA-6CAA-4675-9D37-23805CC75E72}" destId="{1D9FFFF1-85E9-44FB-B7F4-5C13329C1EE6}" srcOrd="0" destOrd="0" presId="urn:microsoft.com/office/officeart/2005/8/layout/hierarchy3"/>
    <dgm:cxn modelId="{4816A44B-94D0-4BBA-8AA3-D6F8887D6973}" type="presParOf" srcId="{B5D3B1BA-6CAA-4675-9D37-23805CC75E72}" destId="{25E09110-E159-4B7E-8B0D-CDF5A453D20C}" srcOrd="1" destOrd="0" presId="urn:microsoft.com/office/officeart/2005/8/layout/hierarchy3"/>
    <dgm:cxn modelId="{BE6502C1-CF66-4D2B-9104-838132C7BFC5}" type="presParOf" srcId="{4C806203-FF67-4AAF-9A38-5E25E1AAC6EF}" destId="{669787B8-4486-4D34-994F-F7B9AB10A687}" srcOrd="1" destOrd="0" presId="urn:microsoft.com/office/officeart/2005/8/layout/hierarchy3"/>
    <dgm:cxn modelId="{2ACCCA72-E6EA-47A2-9D39-7E318F84F77B}" type="presParOf" srcId="{669787B8-4486-4D34-994F-F7B9AB10A687}" destId="{8EF9CB30-7C78-4A6B-98FF-B754984ED6E8}" srcOrd="0" destOrd="0" presId="urn:microsoft.com/office/officeart/2005/8/layout/hierarchy3"/>
    <dgm:cxn modelId="{C052DF62-4F1B-4336-8045-0AE67F60871E}" type="presParOf" srcId="{669787B8-4486-4D34-994F-F7B9AB10A687}" destId="{60489FD6-7028-480A-972E-09EC242B6D14}" srcOrd="1" destOrd="0" presId="urn:microsoft.com/office/officeart/2005/8/layout/hierarchy3"/>
    <dgm:cxn modelId="{4EF854F7-6ED1-4A38-BB59-5B47E90E95E7}" type="presParOf" srcId="{669787B8-4486-4D34-994F-F7B9AB10A687}" destId="{883E92CD-4817-4E71-83D8-1F7C6C7E98FA}" srcOrd="2" destOrd="0" presId="urn:microsoft.com/office/officeart/2005/8/layout/hierarchy3"/>
    <dgm:cxn modelId="{7FA3C6F4-3992-4F58-AC26-853320E400CC}" type="presParOf" srcId="{669787B8-4486-4D34-994F-F7B9AB10A687}" destId="{2E1B4512-E58D-4736-AB58-B28B84D1F5D2}" srcOrd="3" destOrd="0" presId="urn:microsoft.com/office/officeart/2005/8/layout/hierarchy3"/>
    <dgm:cxn modelId="{E14B2822-9605-42A6-B693-CAA8037EC34D}" type="presParOf" srcId="{669787B8-4486-4D34-994F-F7B9AB10A687}" destId="{370C05E2-FEBB-4521-9A98-5156B7A22124}" srcOrd="4" destOrd="0" presId="urn:microsoft.com/office/officeart/2005/8/layout/hierarchy3"/>
    <dgm:cxn modelId="{01715CB7-C561-439C-A9E3-E1301575310C}" type="presParOf" srcId="{669787B8-4486-4D34-994F-F7B9AB10A687}" destId="{AD7E98A6-4C35-4D67-B826-4ABCF68D18E5}" srcOrd="5" destOrd="0" presId="urn:microsoft.com/office/officeart/2005/8/layout/hierarchy3"/>
    <dgm:cxn modelId="{48F8AFED-5A6D-4FCF-ABBC-DE7AABAB2861}" type="presParOf" srcId="{669787B8-4486-4D34-994F-F7B9AB10A687}" destId="{469DD184-9897-444D-BC6C-5C4457390A65}" srcOrd="6" destOrd="0" presId="urn:microsoft.com/office/officeart/2005/8/layout/hierarchy3"/>
    <dgm:cxn modelId="{12F8CDE0-1DED-468D-9752-D26FDC6EFEDC}" type="presParOf" srcId="{669787B8-4486-4D34-994F-F7B9AB10A687}" destId="{1E34B40A-716E-421A-8CFA-80C25ECFBB17}" srcOrd="7" destOrd="0" presId="urn:microsoft.com/office/officeart/2005/8/layout/hierarchy3"/>
    <dgm:cxn modelId="{BB80E919-B943-4B8C-A2F6-8AAF790F4870}" type="presParOf" srcId="{669787B8-4486-4D34-994F-F7B9AB10A687}" destId="{3C0B6968-81D7-455B-A743-E181F5AFF7A7}" srcOrd="8" destOrd="0" presId="urn:microsoft.com/office/officeart/2005/8/layout/hierarchy3"/>
    <dgm:cxn modelId="{A4DB0CC0-93EC-4C2D-94CF-854025DE3735}" type="presParOf" srcId="{669787B8-4486-4D34-994F-F7B9AB10A687}" destId="{EA06CD55-31B6-4465-8AE6-40488142D78F}" srcOrd="9" destOrd="0" presId="urn:microsoft.com/office/officeart/2005/8/layout/hierarchy3"/>
    <dgm:cxn modelId="{460D1CE6-AF3B-45CD-A21B-C33F7BFF90DA}" type="presParOf" srcId="{E1A9E1F6-B778-4A87-85CC-9E5BE8C30646}" destId="{06AA2744-9E5F-4405-92AB-E265062B6DC6}" srcOrd="1" destOrd="0" presId="urn:microsoft.com/office/officeart/2005/8/layout/hierarchy3"/>
    <dgm:cxn modelId="{3374D8D0-6075-4424-8AF3-EBFEDB1A8A46}" type="presParOf" srcId="{06AA2744-9E5F-4405-92AB-E265062B6DC6}" destId="{1001BCD7-7661-46E1-9E07-281B85DE5EC3}" srcOrd="0" destOrd="0" presId="urn:microsoft.com/office/officeart/2005/8/layout/hierarchy3"/>
    <dgm:cxn modelId="{C8A1F19E-B16D-40BD-BDBD-754EF72C5100}" type="presParOf" srcId="{1001BCD7-7661-46E1-9E07-281B85DE5EC3}" destId="{D1973FAC-E78B-483D-B86B-35C3DAB7680C}" srcOrd="0" destOrd="0" presId="urn:microsoft.com/office/officeart/2005/8/layout/hierarchy3"/>
    <dgm:cxn modelId="{CCAC7B85-1A77-407F-8450-0412914F94EC}" type="presParOf" srcId="{1001BCD7-7661-46E1-9E07-281B85DE5EC3}" destId="{693AB5ED-D636-48BC-B690-9D51A74E2DDF}" srcOrd="1" destOrd="0" presId="urn:microsoft.com/office/officeart/2005/8/layout/hierarchy3"/>
    <dgm:cxn modelId="{9816FE59-38CA-428E-8BCC-2FD5388CA242}" type="presParOf" srcId="{06AA2744-9E5F-4405-92AB-E265062B6DC6}" destId="{5B14E50D-F8A4-49BD-8821-090C412A42F9}" srcOrd="1" destOrd="0" presId="urn:microsoft.com/office/officeart/2005/8/layout/hierarchy3"/>
    <dgm:cxn modelId="{2412F083-FDDE-45AA-8413-2BA54401E3A0}" type="presParOf" srcId="{5B14E50D-F8A4-49BD-8821-090C412A42F9}" destId="{29839253-FD88-4AFC-BD44-24C32C937E3E}" srcOrd="0" destOrd="0" presId="urn:microsoft.com/office/officeart/2005/8/layout/hierarchy3"/>
    <dgm:cxn modelId="{2134BF3D-B746-4C01-AC17-40B716F733AA}" type="presParOf" srcId="{5B14E50D-F8A4-49BD-8821-090C412A42F9}" destId="{D75B536A-5137-4710-9A93-B92C04232582}" srcOrd="1" destOrd="0" presId="urn:microsoft.com/office/officeart/2005/8/layout/hierarchy3"/>
    <dgm:cxn modelId="{9820B22B-8A71-49AE-B53F-46A906A36B7C}" type="presParOf" srcId="{5B14E50D-F8A4-49BD-8821-090C412A42F9}" destId="{2D38B1DA-8A4E-48E8-9A85-256A5A3498DE}" srcOrd="2" destOrd="0" presId="urn:microsoft.com/office/officeart/2005/8/layout/hierarchy3"/>
    <dgm:cxn modelId="{87C4528C-003E-427E-9F13-B3B57DEA3464}" type="presParOf" srcId="{5B14E50D-F8A4-49BD-8821-090C412A42F9}" destId="{38631224-71DB-4C19-BD97-A7D0AD8FBC0D}" srcOrd="3" destOrd="0" presId="urn:microsoft.com/office/officeart/2005/8/layout/hierarchy3"/>
    <dgm:cxn modelId="{D50A3020-26E4-455D-8B36-318DAD10A309}" type="presParOf" srcId="{5B14E50D-F8A4-49BD-8821-090C412A42F9}" destId="{6ED1B4E6-4A5A-4F16-B06E-AE0D13C64F8A}" srcOrd="4" destOrd="0" presId="urn:microsoft.com/office/officeart/2005/8/layout/hierarchy3"/>
    <dgm:cxn modelId="{5216A6F1-3126-4911-9A6E-386C4AE67759}" type="presParOf" srcId="{5B14E50D-F8A4-49BD-8821-090C412A42F9}" destId="{79E75898-F19B-4407-8C47-2F355EDF3F51}" srcOrd="5" destOrd="0" presId="urn:microsoft.com/office/officeart/2005/8/layout/hierarchy3"/>
    <dgm:cxn modelId="{61F1A834-067A-4BD8-9D61-C902A1145F67}" type="presParOf" srcId="{5B14E50D-F8A4-49BD-8821-090C412A42F9}" destId="{CB07D7EC-B2B3-449E-A48E-D4894D7FFA93}" srcOrd="6" destOrd="0" presId="urn:microsoft.com/office/officeart/2005/8/layout/hierarchy3"/>
    <dgm:cxn modelId="{8F4F7A1C-0503-4732-8074-3421DFFEE9F8}" type="presParOf" srcId="{5B14E50D-F8A4-49BD-8821-090C412A42F9}" destId="{048E06FD-874B-41BD-A1EA-C58C7E5B108D}" srcOrd="7" destOrd="0" presId="urn:microsoft.com/office/officeart/2005/8/layout/hierarchy3"/>
    <dgm:cxn modelId="{7F00D22D-A795-42C6-8EDF-C83F5C236DC1}" type="presParOf" srcId="{5B14E50D-F8A4-49BD-8821-090C412A42F9}" destId="{A311DCCD-0916-4299-8661-C9C622FCC5A9}" srcOrd="8" destOrd="0" presId="urn:microsoft.com/office/officeart/2005/8/layout/hierarchy3"/>
    <dgm:cxn modelId="{D5A8B14E-B6CF-489F-98EE-0E65E4BFD1F5}" type="presParOf" srcId="{5B14E50D-F8A4-49BD-8821-090C412A42F9}" destId="{1F4C6FE9-25EE-42CB-B36A-6A03E8CECF91}" srcOrd="9" destOrd="0" presId="urn:microsoft.com/office/officeart/2005/8/layout/hierarchy3"/>
    <dgm:cxn modelId="{9EB69F13-BB3A-4E7F-87A4-DAB493CB1A6F}" type="presParOf" srcId="{5B14E50D-F8A4-49BD-8821-090C412A42F9}" destId="{71577DB4-661C-4007-A08C-AB58B9132AE8}" srcOrd="10" destOrd="0" presId="urn:microsoft.com/office/officeart/2005/8/layout/hierarchy3"/>
    <dgm:cxn modelId="{8F9740CA-5BF9-4EB1-83E1-7942677BF491}" type="presParOf" srcId="{5B14E50D-F8A4-49BD-8821-090C412A42F9}" destId="{3D21AE38-C186-401C-BF90-64B79D97F39C}" srcOrd="11" destOrd="0" presId="urn:microsoft.com/office/officeart/2005/8/layout/hierarchy3"/>
    <dgm:cxn modelId="{636F7899-714F-45EA-9FD2-DD43733B057E}" type="presParOf" srcId="{E1A9E1F6-B778-4A87-85CC-9E5BE8C30646}" destId="{CAC3A260-E1FD-4440-9625-C56415D4E557}" srcOrd="2" destOrd="0" presId="urn:microsoft.com/office/officeart/2005/8/layout/hierarchy3"/>
    <dgm:cxn modelId="{135A775B-C228-458D-8AD8-4AC9E2F71730}" type="presParOf" srcId="{CAC3A260-E1FD-4440-9625-C56415D4E557}" destId="{0E08CF17-AA2B-43F6-B04C-AE436AA403F7}" srcOrd="0" destOrd="0" presId="urn:microsoft.com/office/officeart/2005/8/layout/hierarchy3"/>
    <dgm:cxn modelId="{19CD99D6-1CA8-431E-8628-989E8C9B2FC6}" type="presParOf" srcId="{0E08CF17-AA2B-43F6-B04C-AE436AA403F7}" destId="{82C07C7D-95C2-48EB-9AA2-14D69A368D9A}" srcOrd="0" destOrd="0" presId="urn:microsoft.com/office/officeart/2005/8/layout/hierarchy3"/>
    <dgm:cxn modelId="{5CFC688C-BF86-4650-A07B-9FCF809DEDA6}" type="presParOf" srcId="{0E08CF17-AA2B-43F6-B04C-AE436AA403F7}" destId="{37EE46E5-6D35-4EB7-A4CD-0ED87C53F604}" srcOrd="1" destOrd="0" presId="urn:microsoft.com/office/officeart/2005/8/layout/hierarchy3"/>
    <dgm:cxn modelId="{1651EC8F-1EF8-41D9-B228-696ACB90A842}" type="presParOf" srcId="{CAC3A260-E1FD-4440-9625-C56415D4E557}" destId="{639AACCA-8578-4981-BE4A-5F8AF2A6F37B}" srcOrd="1" destOrd="0" presId="urn:microsoft.com/office/officeart/2005/8/layout/hierarchy3"/>
    <dgm:cxn modelId="{E754288D-4BDA-41D0-BF85-F383E461D3B0}" type="presParOf" srcId="{639AACCA-8578-4981-BE4A-5F8AF2A6F37B}" destId="{EF0B590E-BC5B-456F-AB7E-EBF1C208D61A}" srcOrd="0" destOrd="0" presId="urn:microsoft.com/office/officeart/2005/8/layout/hierarchy3"/>
    <dgm:cxn modelId="{CBC1ED78-FCE7-440B-9768-035EB3E8D605}" type="presParOf" srcId="{639AACCA-8578-4981-BE4A-5F8AF2A6F37B}" destId="{0CE21DCD-F54C-4290-9DAB-08698F98D432}" srcOrd="1" destOrd="0" presId="urn:microsoft.com/office/officeart/2005/8/layout/hierarchy3"/>
    <dgm:cxn modelId="{DC50270F-54C9-4BEF-BCDC-826B158A0801}" type="presParOf" srcId="{639AACCA-8578-4981-BE4A-5F8AF2A6F37B}" destId="{77A6B0B2-DE55-41EA-A271-9EC5BFF5B9BF}" srcOrd="2" destOrd="0" presId="urn:microsoft.com/office/officeart/2005/8/layout/hierarchy3"/>
    <dgm:cxn modelId="{BBDC4EB9-CF20-487F-970B-70DD9C767BA1}" type="presParOf" srcId="{639AACCA-8578-4981-BE4A-5F8AF2A6F37B}" destId="{6DB8D7A8-9D7F-4029-B810-7AC06FEF38E1}" srcOrd="3" destOrd="0" presId="urn:microsoft.com/office/officeart/2005/8/layout/hierarchy3"/>
    <dgm:cxn modelId="{B23A4555-7D99-4BC2-BB6B-AE6935742F62}" type="presParOf" srcId="{639AACCA-8578-4981-BE4A-5F8AF2A6F37B}" destId="{68D34BE0-54B9-4639-9AC7-E9D69665CE93}" srcOrd="4" destOrd="0" presId="urn:microsoft.com/office/officeart/2005/8/layout/hierarchy3"/>
    <dgm:cxn modelId="{7124B69A-1FD3-4467-9C57-749B70796429}" type="presParOf" srcId="{639AACCA-8578-4981-BE4A-5F8AF2A6F37B}" destId="{FA10F31B-387E-497A-BB21-3AAB6E895EEA}" srcOrd="5" destOrd="0" presId="urn:microsoft.com/office/officeart/2005/8/layout/hierarchy3"/>
    <dgm:cxn modelId="{B0C5B771-8163-48EA-90B2-D3268AE8A65D}" type="presParOf" srcId="{639AACCA-8578-4981-BE4A-5F8AF2A6F37B}" destId="{A8725622-660F-476D-9446-3B153EAE5971}" srcOrd="6" destOrd="0" presId="urn:microsoft.com/office/officeart/2005/8/layout/hierarchy3"/>
    <dgm:cxn modelId="{B245D70E-E32C-4AF0-B569-1C29E14C8007}" type="presParOf" srcId="{639AACCA-8578-4981-BE4A-5F8AF2A6F37B}" destId="{7B77BDB2-DEDD-46E7-AACD-BC649DAE2503}" srcOrd="7" destOrd="0" presId="urn:microsoft.com/office/officeart/2005/8/layout/hierarchy3"/>
    <dgm:cxn modelId="{7AD93CFC-2AC5-4070-B963-06BE93539477}" type="presParOf" srcId="{639AACCA-8578-4981-BE4A-5F8AF2A6F37B}" destId="{8EC1C615-48B8-4BBE-9640-905E2915951E}" srcOrd="8" destOrd="0" presId="urn:microsoft.com/office/officeart/2005/8/layout/hierarchy3"/>
    <dgm:cxn modelId="{BE23007F-976D-45B8-ABF8-5583E803CFA3}" type="presParOf" srcId="{639AACCA-8578-4981-BE4A-5F8AF2A6F37B}" destId="{BD364381-45C2-443B-A763-6D46A37C0646}" srcOrd="9" destOrd="0" presId="urn:microsoft.com/office/officeart/2005/8/layout/hierarchy3"/>
    <dgm:cxn modelId="{C866B880-74CC-4445-901D-96B7261A1F68}" type="presParOf" srcId="{639AACCA-8578-4981-BE4A-5F8AF2A6F37B}" destId="{6D5F1772-BC78-4BDE-9ACA-59E73AC7ABF2}" srcOrd="10" destOrd="0" presId="urn:microsoft.com/office/officeart/2005/8/layout/hierarchy3"/>
    <dgm:cxn modelId="{B48F298B-8AFB-4F0F-91D7-D7461CFCD5C2}" type="presParOf" srcId="{639AACCA-8578-4981-BE4A-5F8AF2A6F37B}" destId="{C9DD8F67-ADF6-4161-B561-2785CBAB7777}" srcOrd="11" destOrd="0" presId="urn:microsoft.com/office/officeart/2005/8/layout/hierarchy3"/>
    <dgm:cxn modelId="{6D111CA5-3ED0-438A-B64C-60F18E15F7A7}" type="presParOf" srcId="{639AACCA-8578-4981-BE4A-5F8AF2A6F37B}" destId="{D7FE647C-E10A-4C1B-B0BE-84CD0C319F39}" srcOrd="12" destOrd="0" presId="urn:microsoft.com/office/officeart/2005/8/layout/hierarchy3"/>
    <dgm:cxn modelId="{B4DAE42A-D58E-45CF-BD63-9E43625458C5}" type="presParOf" srcId="{639AACCA-8578-4981-BE4A-5F8AF2A6F37B}" destId="{459B5F8D-8660-45D0-97E2-DABDB1720B7D}" srcOrd="13" destOrd="0" presId="urn:microsoft.com/office/officeart/2005/8/layout/hierarchy3"/>
    <dgm:cxn modelId="{9D8AA416-28E9-4F3C-B108-BA153A673E68}" type="presParOf" srcId="{639AACCA-8578-4981-BE4A-5F8AF2A6F37B}" destId="{94B744F9-C99C-4861-ADC0-7FB2F5080490}" srcOrd="14" destOrd="0" presId="urn:microsoft.com/office/officeart/2005/8/layout/hierarchy3"/>
    <dgm:cxn modelId="{2B7F514F-B1A2-49B9-B30F-3878B60A4D3F}" type="presParOf" srcId="{639AACCA-8578-4981-BE4A-5F8AF2A6F37B}" destId="{E18FA92F-4362-4EE6-9D42-B019D8A3D7EA}" srcOrd="15" destOrd="0" presId="urn:microsoft.com/office/officeart/2005/8/layout/hierarchy3"/>
    <dgm:cxn modelId="{21A0C264-12FF-4BC5-9B0F-8EB7779BDCD6}" type="presParOf" srcId="{639AACCA-8578-4981-BE4A-5F8AF2A6F37B}" destId="{FD5D6009-7E24-46E4-B8FD-2CD3FD5BB49F}" srcOrd="16" destOrd="0" presId="urn:microsoft.com/office/officeart/2005/8/layout/hierarchy3"/>
    <dgm:cxn modelId="{95BFDEB2-4270-4763-91A9-2B80F8E572B6}" type="presParOf" srcId="{639AACCA-8578-4981-BE4A-5F8AF2A6F37B}" destId="{F7FD0ED9-CB5F-40FD-B502-B850A1FE9CBB}" srcOrd="17" destOrd="0" presId="urn:microsoft.com/office/officeart/2005/8/layout/hierarchy3"/>
    <dgm:cxn modelId="{F98B2A04-C6F2-4B80-8972-48A9DE80C256}" type="presParOf" srcId="{639AACCA-8578-4981-BE4A-5F8AF2A6F37B}" destId="{702903BF-EEDC-4D70-B564-8DE28B017FFC}" srcOrd="18" destOrd="0" presId="urn:microsoft.com/office/officeart/2005/8/layout/hierarchy3"/>
    <dgm:cxn modelId="{5AA9B104-4D60-49EA-90DB-E2B1A16C6B4D}" type="presParOf" srcId="{639AACCA-8578-4981-BE4A-5F8AF2A6F37B}" destId="{9A333713-EB1D-4433-B937-6F1A426C0080}" srcOrd="19" destOrd="0" presId="urn:microsoft.com/office/officeart/2005/8/layout/hierarchy3"/>
    <dgm:cxn modelId="{2343CFCB-9A61-451B-BCC0-9A7171D226DA}" type="presParOf" srcId="{E1A9E1F6-B778-4A87-85CC-9E5BE8C30646}" destId="{F0B810AC-9B2C-4E0C-B0FA-2ED9FCC1B591}" srcOrd="3" destOrd="0" presId="urn:microsoft.com/office/officeart/2005/8/layout/hierarchy3"/>
    <dgm:cxn modelId="{E8956D94-E21C-43A3-8E5B-14BDE06AF317}" type="presParOf" srcId="{F0B810AC-9B2C-4E0C-B0FA-2ED9FCC1B591}" destId="{66EA172B-2FC4-445A-A078-AB6BA85ED1A2}" srcOrd="0" destOrd="0" presId="urn:microsoft.com/office/officeart/2005/8/layout/hierarchy3"/>
    <dgm:cxn modelId="{41A2025E-2A4A-4DCE-B5B0-105E048E0C88}" type="presParOf" srcId="{66EA172B-2FC4-445A-A078-AB6BA85ED1A2}" destId="{2AF06047-4B44-4759-85FF-258DF85C440C}" srcOrd="0" destOrd="0" presId="urn:microsoft.com/office/officeart/2005/8/layout/hierarchy3"/>
    <dgm:cxn modelId="{07422B27-3CFC-4B76-A5CE-50BD0B562408}" type="presParOf" srcId="{66EA172B-2FC4-445A-A078-AB6BA85ED1A2}" destId="{98FDD8A9-5318-43DD-A78F-B776DECAB2FD}" srcOrd="1" destOrd="0" presId="urn:microsoft.com/office/officeart/2005/8/layout/hierarchy3"/>
    <dgm:cxn modelId="{D46E26FF-C83D-4E5D-A7F9-34C25768DBFC}" type="presParOf" srcId="{F0B810AC-9B2C-4E0C-B0FA-2ED9FCC1B591}" destId="{EE970F02-556C-4F55-8A4C-7DE110076993}" srcOrd="1" destOrd="0" presId="urn:microsoft.com/office/officeart/2005/8/layout/hierarchy3"/>
    <dgm:cxn modelId="{003AA1F5-99FB-48CB-8A96-F8ED8A3825C4}" type="presParOf" srcId="{EE970F02-556C-4F55-8A4C-7DE110076993}" destId="{7B0902C8-157D-4ED6-9ADB-37F175843B2D}" srcOrd="0" destOrd="0" presId="urn:microsoft.com/office/officeart/2005/8/layout/hierarchy3"/>
    <dgm:cxn modelId="{D2F925DD-5880-4EB7-98D3-FF02B61AF17C}" type="presParOf" srcId="{EE970F02-556C-4F55-8A4C-7DE110076993}" destId="{12AA2B6D-0D09-47B9-B23A-9A3530EEB771}" srcOrd="1" destOrd="0" presId="urn:microsoft.com/office/officeart/2005/8/layout/hierarchy3"/>
    <dgm:cxn modelId="{B38FD50F-BFBA-4FB5-B619-013D65C20E21}" type="presParOf" srcId="{EE970F02-556C-4F55-8A4C-7DE110076993}" destId="{4BBAE74F-D0EC-48AF-AB5D-CBB3ED624FC2}" srcOrd="2" destOrd="0" presId="urn:microsoft.com/office/officeart/2005/8/layout/hierarchy3"/>
    <dgm:cxn modelId="{CD5DC665-89A4-496E-B46B-58FD794CDB4F}" type="presParOf" srcId="{EE970F02-556C-4F55-8A4C-7DE110076993}" destId="{13E705C7-D981-4786-AE39-CF297B8336C3}" srcOrd="3" destOrd="0" presId="urn:microsoft.com/office/officeart/2005/8/layout/hierarchy3"/>
    <dgm:cxn modelId="{7BEA35CF-0CBE-47C2-B91E-96BDE51817EE}" type="presParOf" srcId="{EE970F02-556C-4F55-8A4C-7DE110076993}" destId="{1CC89A4C-9B22-4FAB-B780-3D68634A345A}" srcOrd="4" destOrd="0" presId="urn:microsoft.com/office/officeart/2005/8/layout/hierarchy3"/>
    <dgm:cxn modelId="{31E1D911-330D-4244-9C55-02799EB61DCD}" type="presParOf" srcId="{EE970F02-556C-4F55-8A4C-7DE110076993}" destId="{41F9B04B-9438-4327-AE00-C77104994890}" srcOrd="5" destOrd="0" presId="urn:microsoft.com/office/officeart/2005/8/layout/hierarchy3"/>
    <dgm:cxn modelId="{AD80CEB0-2E4A-4B06-B43B-6EDFD153BF03}" type="presParOf" srcId="{E1A9E1F6-B778-4A87-85CC-9E5BE8C30646}" destId="{46250C68-A4DA-4103-802B-8CDF73B0440D}" srcOrd="4" destOrd="0" presId="urn:microsoft.com/office/officeart/2005/8/layout/hierarchy3"/>
    <dgm:cxn modelId="{753E59F4-EA89-46B8-B5C7-43DCDC203052}" type="presParOf" srcId="{46250C68-A4DA-4103-802B-8CDF73B0440D}" destId="{D4B2D98D-D09A-4989-8F15-0CB0A576284E}" srcOrd="0" destOrd="0" presId="urn:microsoft.com/office/officeart/2005/8/layout/hierarchy3"/>
    <dgm:cxn modelId="{950770BC-2B81-4974-BA94-42D81BF25D2C}" type="presParOf" srcId="{D4B2D98D-D09A-4989-8F15-0CB0A576284E}" destId="{3085BF46-D493-4F19-BD7B-5ADB07B75ECF}" srcOrd="0" destOrd="0" presId="urn:microsoft.com/office/officeart/2005/8/layout/hierarchy3"/>
    <dgm:cxn modelId="{BA554186-9002-49F0-8D8E-0C2FAB4AECC6}" type="presParOf" srcId="{D4B2D98D-D09A-4989-8F15-0CB0A576284E}" destId="{BAFA6E1E-0551-4105-B02B-491AD0E4CE41}" srcOrd="1" destOrd="0" presId="urn:microsoft.com/office/officeart/2005/8/layout/hierarchy3"/>
    <dgm:cxn modelId="{DFA37E5F-FF5C-4B25-9B0D-29C7DA99F529}" type="presParOf" srcId="{46250C68-A4DA-4103-802B-8CDF73B0440D}" destId="{4794BE39-3EBC-4B00-9657-A2AB464112A8}" srcOrd="1" destOrd="0" presId="urn:microsoft.com/office/officeart/2005/8/layout/hierarchy3"/>
    <dgm:cxn modelId="{20A7042E-9F3E-4BA6-B51B-047682FA16A9}" type="presParOf" srcId="{4794BE39-3EBC-4B00-9657-A2AB464112A8}" destId="{7A1A7438-6201-4530-BC4C-C5CB5B001265}" srcOrd="0" destOrd="0" presId="urn:microsoft.com/office/officeart/2005/8/layout/hierarchy3"/>
    <dgm:cxn modelId="{E36893B2-744B-4D11-8DF1-D835F8079C89}" type="presParOf" srcId="{4794BE39-3EBC-4B00-9657-A2AB464112A8}" destId="{F8D5DF88-FC85-4BC1-848F-56AE7480173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FFFF1-85E9-44FB-B7F4-5C13329C1EE6}">
      <dsp:nvSpPr>
        <dsp:cNvPr id="0" name=""/>
        <dsp:cNvSpPr/>
      </dsp:nvSpPr>
      <dsp:spPr>
        <a:xfrm>
          <a:off x="1248860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800" kern="1200" dirty="0" err="1"/>
            <a:t>Amérique</a:t>
          </a:r>
          <a:r>
            <a:rPr lang="en-CA" sz="800" kern="1200" dirty="0"/>
            <a:t> </a:t>
          </a:r>
          <a:r>
            <a:rPr lang="en-CA" sz="800" kern="1200" dirty="0" err="1"/>
            <a:t>centrale</a:t>
          </a:r>
          <a:r>
            <a:rPr lang="en-CA" sz="800" kern="1200" dirty="0"/>
            <a:t> et du Sud</a:t>
          </a:r>
        </a:p>
      </dsp:txBody>
      <dsp:txXfrm>
        <a:off x="1260386" y="12747"/>
        <a:ext cx="763986" cy="370467"/>
      </dsp:txXfrm>
    </dsp:sp>
    <dsp:sp modelId="{8EF9CB30-7C78-4A6B-98FF-B754984ED6E8}">
      <dsp:nvSpPr>
        <dsp:cNvPr id="0" name=""/>
        <dsp:cNvSpPr/>
      </dsp:nvSpPr>
      <dsp:spPr>
        <a:xfrm>
          <a:off x="1281844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89FD6-7028-480A-972E-09EC242B6D14}">
      <dsp:nvSpPr>
        <dsp:cNvPr id="0" name=""/>
        <dsp:cNvSpPr/>
      </dsp:nvSpPr>
      <dsp:spPr>
        <a:xfrm>
          <a:off x="1406268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Argentine</a:t>
          </a:r>
        </a:p>
      </dsp:txBody>
      <dsp:txXfrm>
        <a:off x="1417794" y="504646"/>
        <a:ext cx="606578" cy="370467"/>
      </dsp:txXfrm>
    </dsp:sp>
    <dsp:sp modelId="{883E92CD-4817-4E71-83D8-1F7C6C7E98FA}">
      <dsp:nvSpPr>
        <dsp:cNvPr id="0" name=""/>
        <dsp:cNvSpPr/>
      </dsp:nvSpPr>
      <dsp:spPr>
        <a:xfrm>
          <a:off x="1281844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B4512-E58D-4736-AB58-B28B84D1F5D2}">
      <dsp:nvSpPr>
        <dsp:cNvPr id="0" name=""/>
        <dsp:cNvSpPr/>
      </dsp:nvSpPr>
      <dsp:spPr>
        <a:xfrm>
          <a:off x="1406268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Caraïbes</a:t>
          </a:r>
          <a:endParaRPr lang="en-CA" sz="900" kern="1200" dirty="0"/>
        </a:p>
      </dsp:txBody>
      <dsp:txXfrm>
        <a:off x="1417794" y="996545"/>
        <a:ext cx="606578" cy="370467"/>
      </dsp:txXfrm>
    </dsp:sp>
    <dsp:sp modelId="{370C05E2-FEBB-4521-9A98-5156B7A22124}">
      <dsp:nvSpPr>
        <dsp:cNvPr id="0" name=""/>
        <dsp:cNvSpPr/>
      </dsp:nvSpPr>
      <dsp:spPr>
        <a:xfrm>
          <a:off x="1281844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E98A6-4C35-4D67-B826-4ABCF68D18E5}">
      <dsp:nvSpPr>
        <dsp:cNvPr id="0" name=""/>
        <dsp:cNvSpPr/>
      </dsp:nvSpPr>
      <dsp:spPr>
        <a:xfrm>
          <a:off x="1406268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Chili</a:t>
          </a:r>
        </a:p>
      </dsp:txBody>
      <dsp:txXfrm>
        <a:off x="1417794" y="1488443"/>
        <a:ext cx="606578" cy="370467"/>
      </dsp:txXfrm>
    </dsp:sp>
    <dsp:sp modelId="{469DD184-9897-444D-BC6C-5C4457390A65}">
      <dsp:nvSpPr>
        <dsp:cNvPr id="0" name=""/>
        <dsp:cNvSpPr/>
      </dsp:nvSpPr>
      <dsp:spPr>
        <a:xfrm>
          <a:off x="1281844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4B40A-716E-421A-8CFA-80C25ECFBB17}">
      <dsp:nvSpPr>
        <dsp:cNvPr id="0" name=""/>
        <dsp:cNvSpPr/>
      </dsp:nvSpPr>
      <dsp:spPr>
        <a:xfrm>
          <a:off x="1406268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/>
            <a:t>Colombie</a:t>
          </a:r>
          <a:endParaRPr lang="en-CA" sz="900" kern="1200" dirty="0"/>
        </a:p>
      </dsp:txBody>
      <dsp:txXfrm>
        <a:off x="1417794" y="1980342"/>
        <a:ext cx="606578" cy="370467"/>
      </dsp:txXfrm>
    </dsp:sp>
    <dsp:sp modelId="{3C0B6968-81D7-455B-A743-E181F5AFF7A7}">
      <dsp:nvSpPr>
        <dsp:cNvPr id="0" name=""/>
        <dsp:cNvSpPr/>
      </dsp:nvSpPr>
      <dsp:spPr>
        <a:xfrm>
          <a:off x="1281844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6CD55-31B6-4465-8AE6-40488142D78F}">
      <dsp:nvSpPr>
        <dsp:cNvPr id="0" name=""/>
        <dsp:cNvSpPr/>
      </dsp:nvSpPr>
      <dsp:spPr>
        <a:xfrm>
          <a:off x="1406268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Jamaïque</a:t>
          </a:r>
          <a:endParaRPr lang="en-CA" sz="900" kern="1200" dirty="0"/>
        </a:p>
      </dsp:txBody>
      <dsp:txXfrm>
        <a:off x="1417794" y="2472241"/>
        <a:ext cx="606578" cy="370467"/>
      </dsp:txXfrm>
    </dsp:sp>
    <dsp:sp modelId="{D1973FAC-E78B-483D-B86B-35C3DAB7680C}">
      <dsp:nvSpPr>
        <dsp:cNvPr id="0" name=""/>
        <dsp:cNvSpPr/>
      </dsp:nvSpPr>
      <dsp:spPr>
        <a:xfrm>
          <a:off x="2232658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800" kern="1200"/>
            <a:t>Europe</a:t>
          </a:r>
        </a:p>
      </dsp:txBody>
      <dsp:txXfrm>
        <a:off x="2244184" y="12747"/>
        <a:ext cx="763986" cy="370467"/>
      </dsp:txXfrm>
    </dsp:sp>
    <dsp:sp modelId="{29839253-FD88-4AFC-BD44-24C32C937E3E}">
      <dsp:nvSpPr>
        <dsp:cNvPr id="0" name=""/>
        <dsp:cNvSpPr/>
      </dsp:nvSpPr>
      <dsp:spPr>
        <a:xfrm>
          <a:off x="2265642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B536A-5137-4710-9A93-B92C04232582}">
      <dsp:nvSpPr>
        <dsp:cNvPr id="0" name=""/>
        <dsp:cNvSpPr/>
      </dsp:nvSpPr>
      <dsp:spPr>
        <a:xfrm>
          <a:off x="2390066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Allemagne</a:t>
          </a:r>
          <a:endParaRPr lang="en-CA" sz="900" kern="1200" dirty="0"/>
        </a:p>
      </dsp:txBody>
      <dsp:txXfrm>
        <a:off x="2401592" y="504646"/>
        <a:ext cx="606578" cy="370467"/>
      </dsp:txXfrm>
    </dsp:sp>
    <dsp:sp modelId="{2D38B1DA-8A4E-48E8-9A85-256A5A3498DE}">
      <dsp:nvSpPr>
        <dsp:cNvPr id="0" name=""/>
        <dsp:cNvSpPr/>
      </dsp:nvSpPr>
      <dsp:spPr>
        <a:xfrm>
          <a:off x="2265642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31224-71DB-4C19-BD97-A7D0AD8FBC0D}">
      <dsp:nvSpPr>
        <dsp:cNvPr id="0" name=""/>
        <dsp:cNvSpPr/>
      </dsp:nvSpPr>
      <dsp:spPr>
        <a:xfrm>
          <a:off x="2390066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Pologne</a:t>
          </a:r>
          <a:endParaRPr lang="en-CA" sz="900" kern="1200" dirty="0"/>
        </a:p>
      </dsp:txBody>
      <dsp:txXfrm>
        <a:off x="2401592" y="996545"/>
        <a:ext cx="606578" cy="370467"/>
      </dsp:txXfrm>
    </dsp:sp>
    <dsp:sp modelId="{6ED1B4E6-4A5A-4F16-B06E-AE0D13C64F8A}">
      <dsp:nvSpPr>
        <dsp:cNvPr id="0" name=""/>
        <dsp:cNvSpPr/>
      </dsp:nvSpPr>
      <dsp:spPr>
        <a:xfrm>
          <a:off x="2265642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75898-F19B-4407-8C47-2F355EDF3F51}">
      <dsp:nvSpPr>
        <dsp:cNvPr id="0" name=""/>
        <dsp:cNvSpPr/>
      </dsp:nvSpPr>
      <dsp:spPr>
        <a:xfrm>
          <a:off x="2390066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République</a:t>
          </a:r>
          <a:r>
            <a:rPr lang="en-CA" sz="900" kern="1200" dirty="0"/>
            <a:t> </a:t>
          </a:r>
          <a:r>
            <a:rPr lang="en-CA" sz="900" kern="1200" dirty="0" err="1"/>
            <a:t>tchèque</a:t>
          </a:r>
          <a:endParaRPr lang="en-CA" sz="900" kern="1200" dirty="0"/>
        </a:p>
      </dsp:txBody>
      <dsp:txXfrm>
        <a:off x="2401592" y="1488443"/>
        <a:ext cx="606578" cy="370467"/>
      </dsp:txXfrm>
    </dsp:sp>
    <dsp:sp modelId="{CB07D7EC-B2B3-449E-A48E-D4894D7FFA93}">
      <dsp:nvSpPr>
        <dsp:cNvPr id="0" name=""/>
        <dsp:cNvSpPr/>
      </dsp:nvSpPr>
      <dsp:spPr>
        <a:xfrm>
          <a:off x="2265642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8E06FD-874B-41BD-A1EA-C58C7E5B108D}">
      <dsp:nvSpPr>
        <dsp:cNvPr id="0" name=""/>
        <dsp:cNvSpPr/>
      </dsp:nvSpPr>
      <dsp:spPr>
        <a:xfrm>
          <a:off x="2390066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Royaume</a:t>
          </a:r>
          <a:r>
            <a:rPr lang="en-CA" sz="900" kern="1200" dirty="0"/>
            <a:t>-Uni</a:t>
          </a:r>
        </a:p>
      </dsp:txBody>
      <dsp:txXfrm>
        <a:off x="2401592" y="1980342"/>
        <a:ext cx="606578" cy="370467"/>
      </dsp:txXfrm>
    </dsp:sp>
    <dsp:sp modelId="{A311DCCD-0916-4299-8661-C9C622FCC5A9}">
      <dsp:nvSpPr>
        <dsp:cNvPr id="0" name=""/>
        <dsp:cNvSpPr/>
      </dsp:nvSpPr>
      <dsp:spPr>
        <a:xfrm>
          <a:off x="2265642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C6FE9-25EE-42CB-B36A-6A03E8CECF91}">
      <dsp:nvSpPr>
        <dsp:cNvPr id="0" name=""/>
        <dsp:cNvSpPr/>
      </dsp:nvSpPr>
      <dsp:spPr>
        <a:xfrm>
          <a:off x="2390066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Russie</a:t>
          </a:r>
          <a:endParaRPr lang="en-CA" sz="900" kern="1200" dirty="0"/>
        </a:p>
      </dsp:txBody>
      <dsp:txXfrm>
        <a:off x="2401592" y="2472241"/>
        <a:ext cx="606578" cy="370467"/>
      </dsp:txXfrm>
    </dsp:sp>
    <dsp:sp modelId="{71577DB4-661C-4007-A08C-AB58B9132AE8}">
      <dsp:nvSpPr>
        <dsp:cNvPr id="0" name=""/>
        <dsp:cNvSpPr/>
      </dsp:nvSpPr>
      <dsp:spPr>
        <a:xfrm>
          <a:off x="2265642" y="394740"/>
          <a:ext cx="91440" cy="2754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4633"/>
              </a:lnTo>
              <a:lnTo>
                <a:pt x="124423" y="2754633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1AE38-C186-401C-BF90-64B79D97F39C}">
      <dsp:nvSpPr>
        <dsp:cNvPr id="0" name=""/>
        <dsp:cNvSpPr/>
      </dsp:nvSpPr>
      <dsp:spPr>
        <a:xfrm>
          <a:off x="2390066" y="2952614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Suède</a:t>
          </a:r>
          <a:endParaRPr lang="en-CA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900" kern="1200" dirty="0"/>
        </a:p>
      </dsp:txBody>
      <dsp:txXfrm>
        <a:off x="2401592" y="2964140"/>
        <a:ext cx="606578" cy="370467"/>
      </dsp:txXfrm>
    </dsp:sp>
    <dsp:sp modelId="{82C07C7D-95C2-48EB-9AA2-14D69A368D9A}">
      <dsp:nvSpPr>
        <dsp:cNvPr id="0" name=""/>
        <dsp:cNvSpPr/>
      </dsp:nvSpPr>
      <dsp:spPr>
        <a:xfrm>
          <a:off x="3216455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800" kern="1200" dirty="0" err="1"/>
            <a:t>Asie</a:t>
          </a:r>
          <a:r>
            <a:rPr lang="en-CA" sz="800" kern="1200" dirty="0"/>
            <a:t> et </a:t>
          </a:r>
          <a:r>
            <a:rPr lang="en-CA" sz="800" kern="1200" dirty="0" err="1"/>
            <a:t>Pacifique</a:t>
          </a:r>
          <a:endParaRPr lang="en-CA" sz="800" kern="1200" dirty="0"/>
        </a:p>
      </dsp:txBody>
      <dsp:txXfrm>
        <a:off x="3227981" y="12747"/>
        <a:ext cx="763986" cy="370467"/>
      </dsp:txXfrm>
    </dsp:sp>
    <dsp:sp modelId="{EF0B590E-BC5B-456F-AB7E-EBF1C208D61A}">
      <dsp:nvSpPr>
        <dsp:cNvPr id="0" name=""/>
        <dsp:cNvSpPr/>
      </dsp:nvSpPr>
      <dsp:spPr>
        <a:xfrm>
          <a:off x="3249439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21DCD-F54C-4290-9DAB-08698F98D432}">
      <dsp:nvSpPr>
        <dsp:cNvPr id="0" name=""/>
        <dsp:cNvSpPr/>
      </dsp:nvSpPr>
      <dsp:spPr>
        <a:xfrm>
          <a:off x="3373863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Australie</a:t>
          </a:r>
          <a:endParaRPr lang="en-CA" sz="900" kern="1200" dirty="0"/>
        </a:p>
      </dsp:txBody>
      <dsp:txXfrm>
        <a:off x="3385389" y="504646"/>
        <a:ext cx="606578" cy="370467"/>
      </dsp:txXfrm>
    </dsp:sp>
    <dsp:sp modelId="{77A6B0B2-DE55-41EA-A271-9EC5BFF5B9BF}">
      <dsp:nvSpPr>
        <dsp:cNvPr id="0" name=""/>
        <dsp:cNvSpPr/>
      </dsp:nvSpPr>
      <dsp:spPr>
        <a:xfrm>
          <a:off x="3249439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8D7A8-9D7F-4029-B810-7AC06FEF38E1}">
      <dsp:nvSpPr>
        <dsp:cNvPr id="0" name=""/>
        <dsp:cNvSpPr/>
      </dsp:nvSpPr>
      <dsp:spPr>
        <a:xfrm>
          <a:off x="3373863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Chine</a:t>
          </a:r>
        </a:p>
      </dsp:txBody>
      <dsp:txXfrm>
        <a:off x="3385389" y="996545"/>
        <a:ext cx="606578" cy="370467"/>
      </dsp:txXfrm>
    </dsp:sp>
    <dsp:sp modelId="{68D34BE0-54B9-4639-9AC7-E9D69665CE93}">
      <dsp:nvSpPr>
        <dsp:cNvPr id="0" name=""/>
        <dsp:cNvSpPr/>
      </dsp:nvSpPr>
      <dsp:spPr>
        <a:xfrm>
          <a:off x="3249439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F31B-387E-497A-BB21-3AAB6E895EEA}">
      <dsp:nvSpPr>
        <dsp:cNvPr id="0" name=""/>
        <dsp:cNvSpPr/>
      </dsp:nvSpPr>
      <dsp:spPr>
        <a:xfrm>
          <a:off x="3373863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Hong Kong</a:t>
          </a:r>
        </a:p>
      </dsp:txBody>
      <dsp:txXfrm>
        <a:off x="3385389" y="1488443"/>
        <a:ext cx="606578" cy="370467"/>
      </dsp:txXfrm>
    </dsp:sp>
    <dsp:sp modelId="{A8725622-660F-476D-9446-3B153EAE5971}">
      <dsp:nvSpPr>
        <dsp:cNvPr id="0" name=""/>
        <dsp:cNvSpPr/>
      </dsp:nvSpPr>
      <dsp:spPr>
        <a:xfrm>
          <a:off x="3249439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7BDB2-DEDD-46E7-AACD-BC649DAE2503}">
      <dsp:nvSpPr>
        <dsp:cNvPr id="0" name=""/>
        <dsp:cNvSpPr/>
      </dsp:nvSpPr>
      <dsp:spPr>
        <a:xfrm>
          <a:off x="3373863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Inde</a:t>
          </a:r>
          <a:endParaRPr lang="en-CA" sz="900" kern="1200" dirty="0"/>
        </a:p>
      </dsp:txBody>
      <dsp:txXfrm>
        <a:off x="3385389" y="1980342"/>
        <a:ext cx="606578" cy="370467"/>
      </dsp:txXfrm>
    </dsp:sp>
    <dsp:sp modelId="{8EC1C615-48B8-4BBE-9640-905E2915951E}">
      <dsp:nvSpPr>
        <dsp:cNvPr id="0" name=""/>
        <dsp:cNvSpPr/>
      </dsp:nvSpPr>
      <dsp:spPr>
        <a:xfrm>
          <a:off x="3249439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64381-45C2-443B-A763-6D46A37C0646}">
      <dsp:nvSpPr>
        <dsp:cNvPr id="0" name=""/>
        <dsp:cNvSpPr/>
      </dsp:nvSpPr>
      <dsp:spPr>
        <a:xfrm>
          <a:off x="3373863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Japon</a:t>
          </a:r>
          <a:endParaRPr lang="en-CA" sz="900" kern="1200" dirty="0"/>
        </a:p>
      </dsp:txBody>
      <dsp:txXfrm>
        <a:off x="3385389" y="2472241"/>
        <a:ext cx="606578" cy="370467"/>
      </dsp:txXfrm>
    </dsp:sp>
    <dsp:sp modelId="{6D5F1772-BC78-4BDE-9ACA-59E73AC7ABF2}">
      <dsp:nvSpPr>
        <dsp:cNvPr id="0" name=""/>
        <dsp:cNvSpPr/>
      </dsp:nvSpPr>
      <dsp:spPr>
        <a:xfrm>
          <a:off x="3249439" y="394740"/>
          <a:ext cx="91440" cy="2754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4633"/>
              </a:lnTo>
              <a:lnTo>
                <a:pt x="124423" y="2754633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D8F67-ADF6-4161-B561-2785CBAB7777}">
      <dsp:nvSpPr>
        <dsp:cNvPr id="0" name=""/>
        <dsp:cNvSpPr/>
      </dsp:nvSpPr>
      <dsp:spPr>
        <a:xfrm>
          <a:off x="3373863" y="2952614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Nouvelle-</a:t>
          </a:r>
          <a:r>
            <a:rPr lang="en-CA" sz="900" kern="1200" dirty="0" err="1"/>
            <a:t>Zélande</a:t>
          </a:r>
          <a:endParaRPr lang="en-CA" sz="900" kern="1200" dirty="0"/>
        </a:p>
      </dsp:txBody>
      <dsp:txXfrm>
        <a:off x="3385389" y="2964140"/>
        <a:ext cx="606578" cy="370467"/>
      </dsp:txXfrm>
    </dsp:sp>
    <dsp:sp modelId="{D7FE647C-E10A-4C1B-B0BE-84CD0C319F39}">
      <dsp:nvSpPr>
        <dsp:cNvPr id="0" name=""/>
        <dsp:cNvSpPr/>
      </dsp:nvSpPr>
      <dsp:spPr>
        <a:xfrm>
          <a:off x="3249439" y="394740"/>
          <a:ext cx="91440" cy="3246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6531"/>
              </a:lnTo>
              <a:lnTo>
                <a:pt x="124423" y="324653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B5F8D-8660-45D0-97E2-DABDB1720B7D}">
      <dsp:nvSpPr>
        <dsp:cNvPr id="0" name=""/>
        <dsp:cNvSpPr/>
      </dsp:nvSpPr>
      <dsp:spPr>
        <a:xfrm>
          <a:off x="3373863" y="3444513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Philippines</a:t>
          </a:r>
        </a:p>
      </dsp:txBody>
      <dsp:txXfrm>
        <a:off x="3385389" y="3456039"/>
        <a:ext cx="606578" cy="370467"/>
      </dsp:txXfrm>
    </dsp:sp>
    <dsp:sp modelId="{94B744F9-C99C-4861-ADC0-7FB2F5080490}">
      <dsp:nvSpPr>
        <dsp:cNvPr id="0" name=""/>
        <dsp:cNvSpPr/>
      </dsp:nvSpPr>
      <dsp:spPr>
        <a:xfrm>
          <a:off x="3249439" y="394740"/>
          <a:ext cx="91440" cy="37384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8430"/>
              </a:lnTo>
              <a:lnTo>
                <a:pt x="124423" y="3738430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8FA92F-4362-4EE6-9D42-B019D8A3D7EA}">
      <dsp:nvSpPr>
        <dsp:cNvPr id="0" name=""/>
        <dsp:cNvSpPr/>
      </dsp:nvSpPr>
      <dsp:spPr>
        <a:xfrm>
          <a:off x="3373863" y="3936411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Singapour</a:t>
          </a:r>
          <a:endParaRPr lang="en-CA" sz="900" kern="1200" dirty="0"/>
        </a:p>
      </dsp:txBody>
      <dsp:txXfrm>
        <a:off x="3385389" y="3947937"/>
        <a:ext cx="606578" cy="370467"/>
      </dsp:txXfrm>
    </dsp:sp>
    <dsp:sp modelId="{FD5D6009-7E24-46E4-B8FD-2CD3FD5BB49F}">
      <dsp:nvSpPr>
        <dsp:cNvPr id="0" name=""/>
        <dsp:cNvSpPr/>
      </dsp:nvSpPr>
      <dsp:spPr>
        <a:xfrm>
          <a:off x="3249439" y="394740"/>
          <a:ext cx="91440" cy="42303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30329"/>
              </a:lnTo>
              <a:lnTo>
                <a:pt x="124423" y="423032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D0ED9-CB5F-40FD-B502-B850A1FE9CBB}">
      <dsp:nvSpPr>
        <dsp:cNvPr id="0" name=""/>
        <dsp:cNvSpPr/>
      </dsp:nvSpPr>
      <dsp:spPr>
        <a:xfrm>
          <a:off x="3373863" y="442831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Taïwan</a:t>
          </a:r>
          <a:endParaRPr lang="en-CA" sz="900" kern="1200" dirty="0"/>
        </a:p>
      </dsp:txBody>
      <dsp:txXfrm>
        <a:off x="3385389" y="4439836"/>
        <a:ext cx="606578" cy="370467"/>
      </dsp:txXfrm>
    </dsp:sp>
    <dsp:sp modelId="{702903BF-EEDC-4D70-B564-8DE28B017FFC}">
      <dsp:nvSpPr>
        <dsp:cNvPr id="0" name=""/>
        <dsp:cNvSpPr/>
      </dsp:nvSpPr>
      <dsp:spPr>
        <a:xfrm>
          <a:off x="3249439" y="394740"/>
          <a:ext cx="91440" cy="47222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2228"/>
              </a:lnTo>
              <a:lnTo>
                <a:pt x="124423" y="472222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333713-EB1D-4433-B937-6F1A426C0080}">
      <dsp:nvSpPr>
        <dsp:cNvPr id="0" name=""/>
        <dsp:cNvSpPr/>
      </dsp:nvSpPr>
      <dsp:spPr>
        <a:xfrm>
          <a:off x="3373863" y="492020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Thaïlande</a:t>
          </a:r>
          <a:endParaRPr lang="en-CA" sz="900" kern="1200" dirty="0"/>
        </a:p>
      </dsp:txBody>
      <dsp:txXfrm>
        <a:off x="3385389" y="4931735"/>
        <a:ext cx="606578" cy="370467"/>
      </dsp:txXfrm>
    </dsp:sp>
    <dsp:sp modelId="{2AF06047-4B44-4759-85FF-258DF85C440C}">
      <dsp:nvSpPr>
        <dsp:cNvPr id="0" name=""/>
        <dsp:cNvSpPr/>
      </dsp:nvSpPr>
      <dsp:spPr>
        <a:xfrm>
          <a:off x="4200253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800" kern="1200" dirty="0"/>
            <a:t>	</a:t>
          </a:r>
          <a:r>
            <a:rPr lang="en-CA" sz="800" kern="1200" dirty="0" err="1"/>
            <a:t>Moyen</a:t>
          </a:r>
          <a:r>
            <a:rPr lang="en-CA" sz="800" kern="1200" dirty="0"/>
            <a:t>-Orient et Afrique</a:t>
          </a:r>
        </a:p>
      </dsp:txBody>
      <dsp:txXfrm>
        <a:off x="4211779" y="12747"/>
        <a:ext cx="763986" cy="370467"/>
      </dsp:txXfrm>
    </dsp:sp>
    <dsp:sp modelId="{7B0902C8-157D-4ED6-9ADB-37F175843B2D}">
      <dsp:nvSpPr>
        <dsp:cNvPr id="0" name=""/>
        <dsp:cNvSpPr/>
      </dsp:nvSpPr>
      <dsp:spPr>
        <a:xfrm>
          <a:off x="4233237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A2B6D-0D09-47B9-B23A-9A3530EEB771}">
      <dsp:nvSpPr>
        <dsp:cNvPr id="0" name=""/>
        <dsp:cNvSpPr/>
      </dsp:nvSpPr>
      <dsp:spPr>
        <a:xfrm>
          <a:off x="4357661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Afrique de </a:t>
          </a:r>
          <a:r>
            <a:rPr lang="en-CA" sz="900" kern="1200" dirty="0" err="1"/>
            <a:t>l’Ouest</a:t>
          </a:r>
          <a:endParaRPr lang="en-CA" sz="900" kern="1200" dirty="0"/>
        </a:p>
      </dsp:txBody>
      <dsp:txXfrm>
        <a:off x="4369187" y="504646"/>
        <a:ext cx="606578" cy="370467"/>
      </dsp:txXfrm>
    </dsp:sp>
    <dsp:sp modelId="{4BBAE74F-D0EC-48AF-AB5D-CBB3ED624FC2}">
      <dsp:nvSpPr>
        <dsp:cNvPr id="0" name=""/>
        <dsp:cNvSpPr/>
      </dsp:nvSpPr>
      <dsp:spPr>
        <a:xfrm>
          <a:off x="4233237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705C7-D981-4786-AE39-CF297B8336C3}">
      <dsp:nvSpPr>
        <dsp:cNvPr id="0" name=""/>
        <dsp:cNvSpPr/>
      </dsp:nvSpPr>
      <dsp:spPr>
        <a:xfrm>
          <a:off x="4357661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Afrique du Sud</a:t>
          </a:r>
        </a:p>
      </dsp:txBody>
      <dsp:txXfrm>
        <a:off x="4369187" y="996545"/>
        <a:ext cx="606578" cy="370467"/>
      </dsp:txXfrm>
    </dsp:sp>
    <dsp:sp modelId="{1CC89A4C-9B22-4FAB-B780-3D68634A345A}">
      <dsp:nvSpPr>
        <dsp:cNvPr id="0" name=""/>
        <dsp:cNvSpPr/>
      </dsp:nvSpPr>
      <dsp:spPr>
        <a:xfrm>
          <a:off x="4233237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9B04B-9438-4327-AE00-C77104994890}">
      <dsp:nvSpPr>
        <dsp:cNvPr id="0" name=""/>
        <dsp:cNvSpPr/>
      </dsp:nvSpPr>
      <dsp:spPr>
        <a:xfrm>
          <a:off x="4357661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Arabie</a:t>
          </a:r>
          <a:r>
            <a:rPr lang="en-CA" sz="900" kern="1200" dirty="0"/>
            <a:t> </a:t>
          </a:r>
          <a:r>
            <a:rPr lang="en-CA" sz="900" kern="1200"/>
            <a:t>saoudite</a:t>
          </a:r>
          <a:endParaRPr lang="en-CA" sz="900" kern="1200" dirty="0"/>
        </a:p>
      </dsp:txBody>
      <dsp:txXfrm>
        <a:off x="4369187" y="1488443"/>
        <a:ext cx="606578" cy="370467"/>
      </dsp:txXfrm>
    </dsp:sp>
    <dsp:sp modelId="{3085BF46-D493-4F19-BD7B-5ADB07B75ECF}">
      <dsp:nvSpPr>
        <dsp:cNvPr id="0" name=""/>
        <dsp:cNvSpPr/>
      </dsp:nvSpPr>
      <dsp:spPr>
        <a:xfrm>
          <a:off x="5184051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800" kern="1200" dirty="0" err="1"/>
            <a:t>Amérique</a:t>
          </a:r>
          <a:r>
            <a:rPr lang="en-CA" sz="800" kern="1200" dirty="0"/>
            <a:t> du Nord</a:t>
          </a:r>
        </a:p>
      </dsp:txBody>
      <dsp:txXfrm>
        <a:off x="5195577" y="12747"/>
        <a:ext cx="763986" cy="370467"/>
      </dsp:txXfrm>
    </dsp:sp>
    <dsp:sp modelId="{7A1A7438-6201-4530-BC4C-C5CB5B001265}">
      <dsp:nvSpPr>
        <dsp:cNvPr id="0" name=""/>
        <dsp:cNvSpPr/>
      </dsp:nvSpPr>
      <dsp:spPr>
        <a:xfrm>
          <a:off x="5217034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5DF88-FC85-4BC1-848F-56AE7480173C}">
      <dsp:nvSpPr>
        <dsp:cNvPr id="0" name=""/>
        <dsp:cNvSpPr/>
      </dsp:nvSpPr>
      <dsp:spPr>
        <a:xfrm>
          <a:off x="5341458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 err="1"/>
            <a:t>Mexique</a:t>
          </a:r>
          <a:endParaRPr lang="en-CA" sz="900" kern="1200" dirty="0"/>
        </a:p>
      </dsp:txBody>
      <dsp:txXfrm>
        <a:off x="5352984" y="504646"/>
        <a:ext cx="606578" cy="370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A50C624-8676-4E4B-8C13-9EAC95EEAC4E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4363" y="914400"/>
            <a:ext cx="329247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0"/>
            <a:ext cx="7680960" cy="288036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03E1F71-86C8-479F-A7CD-A6B0320A8FE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234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53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862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488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404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388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677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99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67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644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326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52864-C574-47B0-BC2E-A80AAF93148A}" type="datetimeFigureOut">
              <a:rPr lang="en-CA" smtClean="0"/>
              <a:t>2019-06-24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226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2252"/>
              </p:ext>
            </p:extLst>
          </p:nvPr>
        </p:nvGraphicFramePr>
        <p:xfrm>
          <a:off x="-7448550" y="590550"/>
          <a:ext cx="18954750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4272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1119377"/>
              </p:ext>
            </p:extLst>
          </p:nvPr>
        </p:nvGraphicFramePr>
        <p:xfrm>
          <a:off x="140677" y="728744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4096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438582"/>
              </p:ext>
            </p:extLst>
          </p:nvPr>
        </p:nvGraphicFramePr>
        <p:xfrm>
          <a:off x="204186" y="828674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6876709" y="828674"/>
            <a:ext cx="2161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 err="1">
                <a:solidFill>
                  <a:schemeClr val="accent1"/>
                </a:solidFill>
              </a:rPr>
              <a:t>Amérique</a:t>
            </a:r>
            <a:r>
              <a:rPr lang="en-CA" sz="2000" b="1" dirty="0">
                <a:solidFill>
                  <a:schemeClr val="accent1"/>
                </a:solidFill>
              </a:rPr>
              <a:t> du Nord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4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097312"/>
              </p:ext>
            </p:extLst>
          </p:nvPr>
        </p:nvGraphicFramePr>
        <p:xfrm>
          <a:off x="147224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8044809" y="165050"/>
            <a:ext cx="941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Europe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31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853326"/>
              </p:ext>
            </p:extLst>
          </p:nvPr>
        </p:nvGraphicFramePr>
        <p:xfrm>
          <a:off x="-1543050" y="704851"/>
          <a:ext cx="1045300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7123357" y="546947"/>
            <a:ext cx="1944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 err="1">
                <a:solidFill>
                  <a:schemeClr val="accent1"/>
                </a:solidFill>
              </a:rPr>
              <a:t>Asie</a:t>
            </a:r>
            <a:r>
              <a:rPr lang="en-CA" sz="2000" b="1" dirty="0">
                <a:solidFill>
                  <a:schemeClr val="accent1"/>
                </a:solidFill>
              </a:rPr>
              <a:t> et </a:t>
            </a:r>
            <a:r>
              <a:rPr lang="en-CA" sz="2000" b="1" dirty="0" err="1">
                <a:solidFill>
                  <a:schemeClr val="accent1"/>
                </a:solidFill>
              </a:rPr>
              <a:t>Pacifique</a:t>
            </a:r>
            <a:endParaRPr lang="en-CA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90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852332"/>
              </p:ext>
            </p:extLst>
          </p:nvPr>
        </p:nvGraphicFramePr>
        <p:xfrm>
          <a:off x="76200" y="704851"/>
          <a:ext cx="883375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5864379" y="621088"/>
            <a:ext cx="3223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 err="1">
                <a:solidFill>
                  <a:schemeClr val="accent1"/>
                </a:solidFill>
              </a:rPr>
              <a:t>Amérique</a:t>
            </a:r>
            <a:r>
              <a:rPr lang="en-CA" sz="2000" b="1" dirty="0">
                <a:solidFill>
                  <a:schemeClr val="accent1"/>
                </a:solidFill>
              </a:rPr>
              <a:t> </a:t>
            </a:r>
            <a:r>
              <a:rPr lang="en-CA" sz="2000" b="1" dirty="0" err="1">
                <a:solidFill>
                  <a:schemeClr val="accent1"/>
                </a:solidFill>
              </a:rPr>
              <a:t>centrale</a:t>
            </a:r>
            <a:r>
              <a:rPr lang="en-CA" sz="2000" b="1" dirty="0">
                <a:solidFill>
                  <a:schemeClr val="accent1"/>
                </a:solidFill>
              </a:rPr>
              <a:t> et du Sud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810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064606"/>
              </p:ext>
            </p:extLst>
          </p:nvPr>
        </p:nvGraphicFramePr>
        <p:xfrm>
          <a:off x="76200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6090403" y="327812"/>
            <a:ext cx="2819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 err="1">
                <a:solidFill>
                  <a:schemeClr val="accent1"/>
                </a:solidFill>
              </a:rPr>
              <a:t>Moyen</a:t>
            </a:r>
            <a:r>
              <a:rPr lang="en-CA" sz="2000" b="1" dirty="0">
                <a:solidFill>
                  <a:schemeClr val="accent1"/>
                </a:solidFill>
              </a:rPr>
              <a:t>-Orient et Afrique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31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3868043"/>
              </p:ext>
            </p:extLst>
          </p:nvPr>
        </p:nvGraphicFramePr>
        <p:xfrm>
          <a:off x="-1790700" y="798569"/>
          <a:ext cx="10794023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1216DC3-29D0-486A-95DD-F2FD1CC33CA1}"/>
              </a:ext>
            </a:extLst>
          </p:cNvPr>
          <p:cNvSpPr txBox="1"/>
          <p:nvPr/>
        </p:nvSpPr>
        <p:spPr>
          <a:xfrm>
            <a:off x="6836312" y="493279"/>
            <a:ext cx="2073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 err="1">
                <a:solidFill>
                  <a:schemeClr val="accent1"/>
                </a:solidFill>
              </a:rPr>
              <a:t>Toutes</a:t>
            </a:r>
            <a:r>
              <a:rPr lang="en-CA" sz="2000" b="1" dirty="0">
                <a:solidFill>
                  <a:schemeClr val="accent1"/>
                </a:solidFill>
              </a:rPr>
              <a:t> les </a:t>
            </a:r>
            <a:r>
              <a:rPr lang="en-CA" sz="2000" b="1" dirty="0" err="1">
                <a:solidFill>
                  <a:schemeClr val="accent1"/>
                </a:solidFill>
              </a:rPr>
              <a:t>régions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328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222382"/>
              </p:ext>
            </p:extLst>
          </p:nvPr>
        </p:nvGraphicFramePr>
        <p:xfrm>
          <a:off x="147224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554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683959"/>
              </p:ext>
            </p:extLst>
          </p:nvPr>
        </p:nvGraphicFramePr>
        <p:xfrm>
          <a:off x="-6381750" y="411480"/>
          <a:ext cx="17735550" cy="6075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5998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063882"/>
              </p:ext>
            </p:extLst>
          </p:nvPr>
        </p:nvGraphicFramePr>
        <p:xfrm>
          <a:off x="-2724150" y="371475"/>
          <a:ext cx="11585336" cy="621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949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513777"/>
              </p:ext>
            </p:extLst>
          </p:nvPr>
        </p:nvGraphicFramePr>
        <p:xfrm>
          <a:off x="184376" y="547687"/>
          <a:ext cx="8334376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0174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857792"/>
              </p:ext>
            </p:extLst>
          </p:nvPr>
        </p:nvGraphicFramePr>
        <p:xfrm>
          <a:off x="-315724" y="547433"/>
          <a:ext cx="9459724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1511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170680"/>
              </p:ext>
            </p:extLst>
          </p:nvPr>
        </p:nvGraphicFramePr>
        <p:xfrm>
          <a:off x="-2" y="878554"/>
          <a:ext cx="9144001" cy="530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6147B32-D453-467A-9B72-0B985CD6D8ED}"/>
              </a:ext>
            </a:extLst>
          </p:cNvPr>
          <p:cNvSpPr txBox="1"/>
          <p:nvPr/>
        </p:nvSpPr>
        <p:spPr>
          <a:xfrm>
            <a:off x="800101" y="200025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397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CAF9E-DCDC-4A7F-A6AE-7D847F13D692}"/>
              </a:ext>
            </a:extLst>
          </p:cNvPr>
          <p:cNvSpPr txBox="1"/>
          <p:nvPr/>
        </p:nvSpPr>
        <p:spPr>
          <a:xfrm>
            <a:off x="800101" y="29051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272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5A541C-F141-40A4-8725-FAA04704545A}"/>
              </a:ext>
            </a:extLst>
          </p:cNvPr>
          <p:cNvSpPr txBox="1"/>
          <p:nvPr/>
        </p:nvSpPr>
        <p:spPr>
          <a:xfrm>
            <a:off x="800101" y="38195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74B974-E00E-4705-B51C-041329A17ECB}"/>
              </a:ext>
            </a:extLst>
          </p:cNvPr>
          <p:cNvSpPr txBox="1"/>
          <p:nvPr/>
        </p:nvSpPr>
        <p:spPr>
          <a:xfrm>
            <a:off x="800101" y="47339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261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1CA3D9-6C45-4D55-B9C1-FE7901901CB2}"/>
              </a:ext>
            </a:extLst>
          </p:cNvPr>
          <p:cNvSpPr txBox="1"/>
          <p:nvPr/>
        </p:nvSpPr>
        <p:spPr>
          <a:xfrm>
            <a:off x="800101" y="565785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252</a:t>
            </a:r>
          </a:p>
        </p:txBody>
      </p:sp>
    </p:spTree>
    <p:extLst>
      <p:ext uri="{BB962C8B-B14F-4D97-AF65-F5344CB8AC3E}">
        <p14:creationId xmlns:p14="http://schemas.microsoft.com/office/powerpoint/2010/main" val="4045879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675815"/>
              </p:ext>
            </p:extLst>
          </p:nvPr>
        </p:nvGraphicFramePr>
        <p:xfrm>
          <a:off x="-2" y="547433"/>
          <a:ext cx="9144001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1787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071099"/>
              </p:ext>
            </p:extLst>
          </p:nvPr>
        </p:nvGraphicFramePr>
        <p:xfrm>
          <a:off x="-2" y="933449"/>
          <a:ext cx="9144001" cy="519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7753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93258"/>
              </p:ext>
            </p:extLst>
          </p:nvPr>
        </p:nvGraphicFramePr>
        <p:xfrm>
          <a:off x="-4914900" y="433133"/>
          <a:ext cx="14358366" cy="5720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609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8EC7831F-CC63-45C7-A17D-5704B9656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097390"/>
              </p:ext>
            </p:extLst>
          </p:nvPr>
        </p:nvGraphicFramePr>
        <p:xfrm>
          <a:off x="-723900" y="642683"/>
          <a:ext cx="10620375" cy="5615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3709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804266"/>
              </p:ext>
            </p:extLst>
          </p:nvPr>
        </p:nvGraphicFramePr>
        <p:xfrm>
          <a:off x="-1219200" y="617650"/>
          <a:ext cx="10363200" cy="592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618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055995"/>
              </p:ext>
            </p:extLst>
          </p:nvPr>
        </p:nvGraphicFramePr>
        <p:xfrm>
          <a:off x="-3486150" y="969264"/>
          <a:ext cx="15792450" cy="540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3511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102762"/>
              </p:ext>
            </p:extLst>
          </p:nvPr>
        </p:nvGraphicFramePr>
        <p:xfrm>
          <a:off x="0" y="1314449"/>
          <a:ext cx="9144001" cy="4229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1EC8E07-EE0C-4628-B306-F9EC1E82A313}"/>
              </a:ext>
            </a:extLst>
          </p:cNvPr>
          <p:cNvSpPr txBox="1"/>
          <p:nvPr/>
        </p:nvSpPr>
        <p:spPr>
          <a:xfrm>
            <a:off x="0" y="951441"/>
            <a:ext cx="6888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i="1" dirty="0">
                <a:solidFill>
                  <a:schemeClr val="accent1"/>
                </a:solidFill>
              </a:rPr>
              <a:t>Une </a:t>
            </a:r>
            <a:r>
              <a:rPr lang="en-CA" sz="1400" i="1" dirty="0" err="1">
                <a:solidFill>
                  <a:schemeClr val="accent1"/>
                </a:solidFill>
              </a:rPr>
              <a:t>réduction</a:t>
            </a:r>
            <a:r>
              <a:rPr lang="en-CA" sz="1400" i="1" dirty="0">
                <a:solidFill>
                  <a:schemeClr val="accent1"/>
                </a:solidFill>
              </a:rPr>
              <a:t> de droits de douane </a:t>
            </a:r>
            <a:r>
              <a:rPr lang="en-CA" sz="1400" i="1" dirty="0" err="1">
                <a:solidFill>
                  <a:schemeClr val="accent1"/>
                </a:solidFill>
              </a:rPr>
              <a:t>en</a:t>
            </a:r>
            <a:r>
              <a:rPr lang="en-CA" sz="1400" i="1" dirty="0">
                <a:solidFill>
                  <a:schemeClr val="accent1"/>
                </a:solidFill>
              </a:rPr>
              <a:t> </a:t>
            </a:r>
            <a:r>
              <a:rPr lang="en-CA" sz="1400" i="1" dirty="0" err="1">
                <a:solidFill>
                  <a:schemeClr val="accent1"/>
                </a:solidFill>
              </a:rPr>
              <a:t>vertu</a:t>
            </a:r>
            <a:r>
              <a:rPr lang="en-CA" sz="1400" i="1" dirty="0">
                <a:solidFill>
                  <a:schemeClr val="accent1"/>
                </a:solidFill>
              </a:rPr>
              <a:t> des accords de libre-</a:t>
            </a:r>
            <a:r>
              <a:rPr lang="en-CA" sz="1400" i="1" dirty="0" err="1">
                <a:solidFill>
                  <a:schemeClr val="accent1"/>
                </a:solidFill>
              </a:rPr>
              <a:t>échange</a:t>
            </a:r>
            <a:r>
              <a:rPr lang="en-CA" sz="1400" i="1" dirty="0">
                <a:solidFill>
                  <a:schemeClr val="accent1"/>
                </a:solidFill>
              </a:rPr>
              <a:t> </a:t>
            </a:r>
            <a:r>
              <a:rPr lang="en-CA" sz="1400" i="1" dirty="0" err="1">
                <a:solidFill>
                  <a:schemeClr val="accent1"/>
                </a:solidFill>
              </a:rPr>
              <a:t>est</a:t>
            </a:r>
            <a:r>
              <a:rPr lang="en-CA" sz="1400" i="1" dirty="0">
                <a:solidFill>
                  <a:schemeClr val="accent1"/>
                </a:solidFill>
              </a:rPr>
              <a:t> </a:t>
            </a:r>
            <a:r>
              <a:rPr lang="en-CA" sz="1400" i="1" dirty="0" err="1">
                <a:solidFill>
                  <a:schemeClr val="accent1"/>
                </a:solidFill>
              </a:rPr>
              <a:t>réclamée</a:t>
            </a:r>
            <a:r>
              <a:rPr lang="en-CA" sz="1400" i="1" dirty="0">
                <a:solidFill>
                  <a:schemeClr val="accent1"/>
                </a:solidFill>
              </a:rPr>
              <a:t> par…</a:t>
            </a:r>
          </a:p>
        </p:txBody>
      </p:sp>
    </p:spTree>
    <p:extLst>
      <p:ext uri="{BB962C8B-B14F-4D97-AF65-F5344CB8AC3E}">
        <p14:creationId xmlns:p14="http://schemas.microsoft.com/office/powerpoint/2010/main" val="37182103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963504"/>
              </p:ext>
            </p:extLst>
          </p:nvPr>
        </p:nvGraphicFramePr>
        <p:xfrm>
          <a:off x="-5734050" y="523875"/>
          <a:ext cx="15449550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510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385302"/>
              </p:ext>
            </p:extLst>
          </p:nvPr>
        </p:nvGraphicFramePr>
        <p:xfrm>
          <a:off x="-1069145" y="547687"/>
          <a:ext cx="10480431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210396"/>
              </p:ext>
            </p:extLst>
          </p:nvPr>
        </p:nvGraphicFramePr>
        <p:xfrm>
          <a:off x="-4038600" y="577989"/>
          <a:ext cx="16738147" cy="5702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14E0501-0223-477F-AD1F-BD07C1963EFC}"/>
              </a:ext>
            </a:extLst>
          </p:cNvPr>
          <p:cNvSpPr txBox="1"/>
          <p:nvPr/>
        </p:nvSpPr>
        <p:spPr>
          <a:xfrm>
            <a:off x="-2253400" y="1028135"/>
            <a:ext cx="450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 err="1">
                <a:solidFill>
                  <a:schemeClr val="accent1"/>
                </a:solidFill>
              </a:rPr>
              <a:t>En</a:t>
            </a:r>
            <a:r>
              <a:rPr lang="en-CA" i="1" dirty="0">
                <a:solidFill>
                  <a:schemeClr val="accent1"/>
                </a:solidFill>
              </a:rPr>
              <a:t> raison des accords de libre-</a:t>
            </a:r>
            <a:r>
              <a:rPr lang="en-CA" i="1" dirty="0" err="1">
                <a:solidFill>
                  <a:schemeClr val="accent1"/>
                </a:solidFill>
              </a:rPr>
              <a:t>échange</a:t>
            </a:r>
            <a:r>
              <a:rPr lang="en-CA" i="1" dirty="0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194050-1DC1-4268-8252-739C0001253C}"/>
              </a:ext>
            </a:extLst>
          </p:cNvPr>
          <p:cNvSpPr/>
          <p:nvPr/>
        </p:nvSpPr>
        <p:spPr>
          <a:xfrm>
            <a:off x="-2533650" y="5321290"/>
            <a:ext cx="82738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CA" sz="1600" dirty="0"/>
              <a:t>La direction et le personnel de notre entreprise ont une plus grande capacité de profiter d’occasions en tant que contractuels dans des marchés visés par des accords de libre-échange</a:t>
            </a:r>
            <a:r>
              <a:rPr lang="en-CA" sz="1600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B2107E-A833-4623-9B4F-3647BDF28B58}"/>
              </a:ext>
            </a:extLst>
          </p:cNvPr>
          <p:cNvSpPr/>
          <p:nvPr/>
        </p:nvSpPr>
        <p:spPr>
          <a:xfrm>
            <a:off x="-2533651" y="4012912"/>
            <a:ext cx="82738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/>
              <a:t>La direction et le personnel de notre entreprise ont une plus grande capacité de travailler dans des marchés visés par des accords de libre-échange</a:t>
            </a:r>
            <a:endParaRPr lang="en-CA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21C864-72BC-45AB-8492-161A727A7BD0}"/>
              </a:ext>
            </a:extLst>
          </p:cNvPr>
          <p:cNvSpPr/>
          <p:nvPr/>
        </p:nvSpPr>
        <p:spPr>
          <a:xfrm>
            <a:off x="-2533651" y="2726323"/>
            <a:ext cx="82738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/>
              <a:t>Notre entreprise a augmenté le nombre de voyages d’affaires dans des marchés visés par des accords de libre-échange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2576824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939690"/>
              </p:ext>
            </p:extLst>
          </p:nvPr>
        </p:nvGraphicFramePr>
        <p:xfrm>
          <a:off x="-6591300" y="795528"/>
          <a:ext cx="18059400" cy="549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14E0501-0223-477F-AD1F-BD07C1963EFC}"/>
              </a:ext>
            </a:extLst>
          </p:cNvPr>
          <p:cNvSpPr txBox="1"/>
          <p:nvPr/>
        </p:nvSpPr>
        <p:spPr>
          <a:xfrm>
            <a:off x="-6130344" y="1024128"/>
            <a:ext cx="395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err="1">
                <a:solidFill>
                  <a:schemeClr val="accent1"/>
                </a:solidFill>
              </a:rPr>
              <a:t>En</a:t>
            </a:r>
            <a:r>
              <a:rPr lang="en-CA" i="1" dirty="0">
                <a:solidFill>
                  <a:schemeClr val="accent1"/>
                </a:solidFill>
              </a:rPr>
              <a:t> raison des accords de libre-</a:t>
            </a:r>
            <a:r>
              <a:rPr lang="en-CA" i="1" dirty="0" err="1">
                <a:solidFill>
                  <a:schemeClr val="accent1"/>
                </a:solidFill>
              </a:rPr>
              <a:t>échange</a:t>
            </a:r>
            <a:r>
              <a:rPr lang="en-CA" i="1" dirty="0">
                <a:solidFill>
                  <a:schemeClr val="accent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187537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888407"/>
              </p:ext>
            </p:extLst>
          </p:nvPr>
        </p:nvGraphicFramePr>
        <p:xfrm>
          <a:off x="-3" y="1228725"/>
          <a:ext cx="9144001" cy="4400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F7AD837-E16C-4859-A036-CC93394D79C0}"/>
              </a:ext>
            </a:extLst>
          </p:cNvPr>
          <p:cNvSpPr txBox="1"/>
          <p:nvPr/>
        </p:nvSpPr>
        <p:spPr>
          <a:xfrm>
            <a:off x="38101" y="934240"/>
            <a:ext cx="910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>
                <a:solidFill>
                  <a:srgbClr val="2755A4"/>
                </a:solidFill>
              </a:rPr>
              <a:t>Les accords de libre-</a:t>
            </a:r>
            <a:r>
              <a:rPr lang="en-CA" i="1" dirty="0" err="1">
                <a:solidFill>
                  <a:srgbClr val="2755A4"/>
                </a:solidFill>
              </a:rPr>
              <a:t>échange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ont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influencé</a:t>
            </a:r>
            <a:r>
              <a:rPr lang="en-CA" i="1" dirty="0">
                <a:solidFill>
                  <a:srgbClr val="2755A4"/>
                </a:solidFill>
              </a:rPr>
              <a:t> la </a:t>
            </a:r>
            <a:r>
              <a:rPr lang="en-CA" i="1" dirty="0" err="1">
                <a:solidFill>
                  <a:srgbClr val="2755A4"/>
                </a:solidFill>
              </a:rPr>
              <a:t>stratégie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d’exportations</a:t>
            </a:r>
            <a:r>
              <a:rPr lang="en-CA" i="1" dirty="0">
                <a:solidFill>
                  <a:srgbClr val="2755A4"/>
                </a:solidFill>
              </a:rPr>
              <a:t> de mon </a:t>
            </a:r>
            <a:r>
              <a:rPr lang="en-CA" i="1" dirty="0" err="1">
                <a:solidFill>
                  <a:srgbClr val="2755A4"/>
                </a:solidFill>
              </a:rPr>
              <a:t>entreprise</a:t>
            </a:r>
            <a:r>
              <a:rPr lang="en-CA" i="1" dirty="0">
                <a:solidFill>
                  <a:srgbClr val="2755A4"/>
                </a:solidFill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512461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626892"/>
              </p:ext>
            </p:extLst>
          </p:nvPr>
        </p:nvGraphicFramePr>
        <p:xfrm>
          <a:off x="-6000750" y="1085851"/>
          <a:ext cx="16344900" cy="515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A90ED9-17E6-4EED-9F07-23C99FE99F19}"/>
              </a:ext>
            </a:extLst>
          </p:cNvPr>
          <p:cNvSpPr txBox="1"/>
          <p:nvPr/>
        </p:nvSpPr>
        <p:spPr>
          <a:xfrm>
            <a:off x="-3924300" y="716519"/>
            <a:ext cx="910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>
                <a:solidFill>
                  <a:srgbClr val="2755A4"/>
                </a:solidFill>
              </a:rPr>
              <a:t>Les accords de libre-</a:t>
            </a:r>
            <a:r>
              <a:rPr lang="en-CA" i="1" dirty="0" err="1">
                <a:solidFill>
                  <a:srgbClr val="2755A4"/>
                </a:solidFill>
              </a:rPr>
              <a:t>échange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ont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eu</a:t>
            </a:r>
            <a:r>
              <a:rPr lang="en-CA" i="1" dirty="0">
                <a:solidFill>
                  <a:srgbClr val="2755A4"/>
                </a:solidFill>
              </a:rPr>
              <a:t> </a:t>
            </a:r>
            <a:r>
              <a:rPr lang="en-CA" i="1" dirty="0" err="1">
                <a:solidFill>
                  <a:srgbClr val="2755A4"/>
                </a:solidFill>
              </a:rPr>
              <a:t>une</a:t>
            </a:r>
            <a:r>
              <a:rPr lang="en-CA" i="1" dirty="0">
                <a:solidFill>
                  <a:srgbClr val="2755A4"/>
                </a:solidFill>
              </a:rPr>
              <a:t> incidence sur la </a:t>
            </a:r>
            <a:r>
              <a:rPr lang="en-CA" i="1" dirty="0" err="1">
                <a:solidFill>
                  <a:srgbClr val="2755A4"/>
                </a:solidFill>
              </a:rPr>
              <a:t>décision</a:t>
            </a:r>
            <a:r>
              <a:rPr lang="en-CA" i="1" dirty="0">
                <a:solidFill>
                  <a:srgbClr val="2755A4"/>
                </a:solidFill>
              </a:rPr>
              <a:t> de mon </a:t>
            </a:r>
            <a:r>
              <a:rPr lang="en-CA" i="1" dirty="0" err="1">
                <a:solidFill>
                  <a:srgbClr val="2755A4"/>
                </a:solidFill>
              </a:rPr>
              <a:t>entreprise</a:t>
            </a:r>
            <a:r>
              <a:rPr lang="en-CA" i="1" dirty="0">
                <a:solidFill>
                  <a:srgbClr val="2755A4"/>
                </a:solidFill>
              </a:rPr>
              <a:t> de… </a:t>
            </a:r>
            <a:endParaRPr lang="en-CA" sz="1600" i="1" dirty="0">
              <a:solidFill>
                <a:srgbClr val="2755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02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750078"/>
              </p:ext>
            </p:extLst>
          </p:nvPr>
        </p:nvGraphicFramePr>
        <p:xfrm>
          <a:off x="-7467600" y="694944"/>
          <a:ext cx="17754599" cy="5732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2801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122837"/>
              </p:ext>
            </p:extLst>
          </p:nvPr>
        </p:nvGraphicFramePr>
        <p:xfrm>
          <a:off x="76200" y="1162051"/>
          <a:ext cx="10687050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0405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573702"/>
              </p:ext>
            </p:extLst>
          </p:nvPr>
        </p:nvGraphicFramePr>
        <p:xfrm>
          <a:off x="76200" y="1162051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94115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846082"/>
              </p:ext>
            </p:extLst>
          </p:nvPr>
        </p:nvGraphicFramePr>
        <p:xfrm>
          <a:off x="76200" y="466725"/>
          <a:ext cx="9001125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09509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129561"/>
              </p:ext>
            </p:extLst>
          </p:nvPr>
        </p:nvGraphicFramePr>
        <p:xfrm>
          <a:off x="-3048000" y="585047"/>
          <a:ext cx="12153899" cy="5670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6478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263084"/>
              </p:ext>
            </p:extLst>
          </p:nvPr>
        </p:nvGraphicFramePr>
        <p:xfrm>
          <a:off x="104775" y="1041706"/>
          <a:ext cx="8724899" cy="5249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361996-3FA4-4A4F-876A-6AA5962D29F4}"/>
              </a:ext>
            </a:extLst>
          </p:cNvPr>
          <p:cNvSpPr txBox="1"/>
          <p:nvPr/>
        </p:nvSpPr>
        <p:spPr>
          <a:xfrm>
            <a:off x="0" y="616152"/>
            <a:ext cx="8634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Pour </a:t>
            </a:r>
            <a:r>
              <a:rPr lang="en-CA" i="1" dirty="0" err="1">
                <a:solidFill>
                  <a:schemeClr val="accent1"/>
                </a:solidFill>
              </a:rPr>
              <a:t>demeurer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à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l’affût</a:t>
            </a:r>
            <a:r>
              <a:rPr lang="en-CA" i="1" dirty="0">
                <a:solidFill>
                  <a:schemeClr val="accent1"/>
                </a:solidFill>
              </a:rPr>
              <a:t> des </a:t>
            </a:r>
            <a:r>
              <a:rPr lang="en-CA" i="1" dirty="0" err="1">
                <a:solidFill>
                  <a:schemeClr val="accent1"/>
                </a:solidFill>
              </a:rPr>
              <a:t>tendances</a:t>
            </a:r>
            <a:r>
              <a:rPr lang="en-CA" i="1" dirty="0">
                <a:solidFill>
                  <a:schemeClr val="accent1"/>
                </a:solidFill>
              </a:rPr>
              <a:t> au sein de </a:t>
            </a:r>
            <a:r>
              <a:rPr lang="en-CA" i="1" dirty="0" err="1">
                <a:solidFill>
                  <a:schemeClr val="accent1"/>
                </a:solidFill>
              </a:rPr>
              <a:t>l’industrie</a:t>
            </a:r>
            <a:r>
              <a:rPr lang="en-CA" i="1" dirty="0">
                <a:solidFill>
                  <a:schemeClr val="accent1"/>
                </a:solidFill>
              </a:rPr>
              <a:t> et </a:t>
            </a:r>
            <a:r>
              <a:rPr lang="en-CA" i="1" dirty="0" err="1">
                <a:solidFill>
                  <a:schemeClr val="accent1"/>
                </a:solidFill>
              </a:rPr>
              <a:t>obtenir</a:t>
            </a:r>
            <a:r>
              <a:rPr lang="en-CA" i="1" dirty="0">
                <a:solidFill>
                  <a:schemeClr val="accent1"/>
                </a:solidFill>
              </a:rPr>
              <a:t> des </a:t>
            </a:r>
            <a:r>
              <a:rPr lang="en-CA" i="1" dirty="0" err="1">
                <a:solidFill>
                  <a:schemeClr val="accent1"/>
                </a:solidFill>
              </a:rPr>
              <a:t>renseignements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</a:p>
          <a:p>
            <a:r>
              <a:rPr lang="en-CA" i="1" dirty="0" err="1">
                <a:solidFill>
                  <a:schemeClr val="accent1"/>
                </a:solidFill>
              </a:rPr>
              <a:t>commerciaux</a:t>
            </a:r>
            <a:r>
              <a:rPr lang="en-CA" i="1" dirty="0">
                <a:solidFill>
                  <a:schemeClr val="accent1"/>
                </a:solidFill>
              </a:rPr>
              <a:t> de nature </a:t>
            </a:r>
            <a:r>
              <a:rPr lang="en-CA" i="1" dirty="0" err="1">
                <a:solidFill>
                  <a:schemeClr val="accent1"/>
                </a:solidFill>
              </a:rPr>
              <a:t>générale</a:t>
            </a:r>
            <a:r>
              <a:rPr lang="en-CA" i="1" dirty="0">
                <a:solidFill>
                  <a:schemeClr val="accent1"/>
                </a:solidFill>
              </a:rPr>
              <a:t>, </a:t>
            </a:r>
            <a:r>
              <a:rPr lang="en-CA" i="1" dirty="0" err="1">
                <a:solidFill>
                  <a:schemeClr val="accent1"/>
                </a:solidFill>
              </a:rPr>
              <a:t>j’utilise</a:t>
            </a:r>
            <a:r>
              <a:rPr lang="en-CA" i="1" dirty="0">
                <a:solidFill>
                  <a:schemeClr val="accent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0153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B24A1164-B62E-4E3F-9E27-1FEB921458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738916"/>
              </p:ext>
            </p:extLst>
          </p:nvPr>
        </p:nvGraphicFramePr>
        <p:xfrm>
          <a:off x="155121" y="1031420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09105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686847"/>
              </p:ext>
            </p:extLst>
          </p:nvPr>
        </p:nvGraphicFramePr>
        <p:xfrm>
          <a:off x="-2495549" y="1162050"/>
          <a:ext cx="11591924" cy="5146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52AD253-8F2C-4FB6-B086-D70B807037A3}"/>
              </a:ext>
            </a:extLst>
          </p:cNvPr>
          <p:cNvSpPr txBox="1"/>
          <p:nvPr/>
        </p:nvSpPr>
        <p:spPr>
          <a:xfrm>
            <a:off x="47626" y="867805"/>
            <a:ext cx="7389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Lorsque je </a:t>
            </a:r>
            <a:r>
              <a:rPr lang="en-CA" i="1" dirty="0" err="1">
                <a:solidFill>
                  <a:schemeClr val="accent1"/>
                </a:solidFill>
              </a:rPr>
              <a:t>veux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en</a:t>
            </a:r>
            <a:r>
              <a:rPr lang="en-CA" i="1" dirty="0">
                <a:solidFill>
                  <a:schemeClr val="accent1"/>
                </a:solidFill>
              </a:rPr>
              <a:t> savoir </a:t>
            </a:r>
            <a:r>
              <a:rPr lang="en-CA" i="1" dirty="0" err="1">
                <a:solidFill>
                  <a:schemeClr val="accent1"/>
                </a:solidFill>
              </a:rPr>
              <a:t>davantage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à</a:t>
            </a:r>
            <a:r>
              <a:rPr lang="en-CA" i="1" dirty="0">
                <a:solidFill>
                  <a:schemeClr val="accent1"/>
                </a:solidFill>
              </a:rPr>
              <a:t> propos d’un certain </a:t>
            </a:r>
            <a:r>
              <a:rPr lang="en-CA" i="1" dirty="0" err="1">
                <a:solidFill>
                  <a:schemeClr val="accent1"/>
                </a:solidFill>
              </a:rPr>
              <a:t>sujet</a:t>
            </a:r>
            <a:r>
              <a:rPr lang="en-CA" i="1" dirty="0">
                <a:solidFill>
                  <a:schemeClr val="accent1"/>
                </a:solidFill>
              </a:rPr>
              <a:t>, je </a:t>
            </a:r>
            <a:r>
              <a:rPr lang="en-CA" i="1" dirty="0" err="1">
                <a:solidFill>
                  <a:schemeClr val="accent1"/>
                </a:solidFill>
              </a:rPr>
              <a:t>préfère</a:t>
            </a:r>
            <a:r>
              <a:rPr lang="en-CA" i="1" dirty="0">
                <a:solidFill>
                  <a:schemeClr val="accent1"/>
                </a:solidFill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1435867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140004"/>
              </p:ext>
            </p:extLst>
          </p:nvPr>
        </p:nvGraphicFramePr>
        <p:xfrm>
          <a:off x="-6477000" y="1398958"/>
          <a:ext cx="16916400" cy="5090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52AD253-8F2C-4FB6-B086-D70B807037A3}"/>
              </a:ext>
            </a:extLst>
          </p:cNvPr>
          <p:cNvSpPr txBox="1"/>
          <p:nvPr/>
        </p:nvSpPr>
        <p:spPr>
          <a:xfrm>
            <a:off x="157738" y="845436"/>
            <a:ext cx="730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Lorsque je </a:t>
            </a:r>
            <a:r>
              <a:rPr lang="en-CA" i="1" dirty="0" err="1">
                <a:solidFill>
                  <a:schemeClr val="accent1"/>
                </a:solidFill>
              </a:rPr>
              <a:t>veux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en</a:t>
            </a:r>
            <a:r>
              <a:rPr lang="en-CA" i="1" dirty="0">
                <a:solidFill>
                  <a:schemeClr val="accent1"/>
                </a:solidFill>
              </a:rPr>
              <a:t> savoir </a:t>
            </a:r>
            <a:r>
              <a:rPr lang="en-CA" i="1" dirty="0" err="1">
                <a:solidFill>
                  <a:schemeClr val="accent1"/>
                </a:solidFill>
              </a:rPr>
              <a:t>davantage</a:t>
            </a:r>
            <a:r>
              <a:rPr lang="en-CA" i="1" dirty="0">
                <a:solidFill>
                  <a:schemeClr val="accent1"/>
                </a:solidFill>
              </a:rPr>
              <a:t> </a:t>
            </a:r>
            <a:r>
              <a:rPr lang="en-CA" i="1" dirty="0" err="1">
                <a:solidFill>
                  <a:schemeClr val="accent1"/>
                </a:solidFill>
              </a:rPr>
              <a:t>à</a:t>
            </a:r>
            <a:r>
              <a:rPr lang="en-CA" i="1" dirty="0">
                <a:solidFill>
                  <a:schemeClr val="accent1"/>
                </a:solidFill>
              </a:rPr>
              <a:t> propos d’un certain </a:t>
            </a:r>
            <a:r>
              <a:rPr lang="en-CA" i="1" dirty="0" err="1">
                <a:solidFill>
                  <a:schemeClr val="accent1"/>
                </a:solidFill>
              </a:rPr>
              <a:t>sujet</a:t>
            </a:r>
            <a:r>
              <a:rPr lang="en-CA" i="1" dirty="0">
                <a:solidFill>
                  <a:schemeClr val="accent1"/>
                </a:solidFill>
              </a:rPr>
              <a:t>, je </a:t>
            </a:r>
            <a:r>
              <a:rPr lang="en-CA" i="1" dirty="0" err="1">
                <a:solidFill>
                  <a:schemeClr val="accent1"/>
                </a:solidFill>
              </a:rPr>
              <a:t>préfère</a:t>
            </a:r>
            <a:r>
              <a:rPr lang="en-CA" i="1" dirty="0">
                <a:solidFill>
                  <a:schemeClr val="accent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9791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641459"/>
              </p:ext>
            </p:extLst>
          </p:nvPr>
        </p:nvGraphicFramePr>
        <p:xfrm>
          <a:off x="-5734050" y="584981"/>
          <a:ext cx="15525749" cy="5848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34212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4128580"/>
              </p:ext>
            </p:extLst>
          </p:nvPr>
        </p:nvGraphicFramePr>
        <p:xfrm>
          <a:off x="-7715250" y="1551436"/>
          <a:ext cx="17449802" cy="4036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63971C8-314A-42DF-B6F3-0FF2F8C15C9D}"/>
              </a:ext>
            </a:extLst>
          </p:cNvPr>
          <p:cNvSpPr txBox="1"/>
          <p:nvPr/>
        </p:nvSpPr>
        <p:spPr>
          <a:xfrm>
            <a:off x="-1838325" y="1397547"/>
            <a:ext cx="4210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i="1" dirty="0">
                <a:solidFill>
                  <a:schemeClr val="accent1"/>
                </a:solidFill>
              </a:rPr>
              <a:t>Pour </a:t>
            </a:r>
            <a:r>
              <a:rPr lang="en-CA" sz="1400" i="1" dirty="0" err="1">
                <a:solidFill>
                  <a:schemeClr val="accent1"/>
                </a:solidFill>
              </a:rPr>
              <a:t>effectuer</a:t>
            </a:r>
            <a:r>
              <a:rPr lang="en-CA" sz="1400" i="1" dirty="0">
                <a:solidFill>
                  <a:schemeClr val="accent1"/>
                </a:solidFill>
              </a:rPr>
              <a:t> des </a:t>
            </a:r>
            <a:r>
              <a:rPr lang="en-CA" sz="1400" i="1" dirty="0" err="1">
                <a:solidFill>
                  <a:schemeClr val="accent1"/>
                </a:solidFill>
              </a:rPr>
              <a:t>recherches</a:t>
            </a:r>
            <a:r>
              <a:rPr lang="en-CA" sz="1400" i="1" dirty="0">
                <a:solidFill>
                  <a:schemeClr val="accent1"/>
                </a:solidFill>
              </a:rPr>
              <a:t> sur un nouveau </a:t>
            </a:r>
            <a:r>
              <a:rPr lang="en-CA" sz="1400" i="1" dirty="0" err="1">
                <a:solidFill>
                  <a:schemeClr val="accent1"/>
                </a:solidFill>
              </a:rPr>
              <a:t>sujet</a:t>
            </a:r>
            <a:r>
              <a:rPr lang="en-CA" sz="1400" i="1" dirty="0">
                <a:solidFill>
                  <a:schemeClr val="accent1"/>
                </a:solidFill>
              </a:rPr>
              <a:t>, je…</a:t>
            </a:r>
          </a:p>
        </p:txBody>
      </p:sp>
    </p:spTree>
    <p:extLst>
      <p:ext uri="{BB962C8B-B14F-4D97-AF65-F5344CB8AC3E}">
        <p14:creationId xmlns:p14="http://schemas.microsoft.com/office/powerpoint/2010/main" val="27549125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CE8840-9CBA-4C70-9216-8B5AB4CBE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2335641"/>
              </p:ext>
            </p:extLst>
          </p:nvPr>
        </p:nvGraphicFramePr>
        <p:xfrm>
          <a:off x="838200" y="723900"/>
          <a:ext cx="7219950" cy="53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099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69873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436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002721"/>
              </p:ext>
            </p:extLst>
          </p:nvPr>
        </p:nvGraphicFramePr>
        <p:xfrm>
          <a:off x="-1104900" y="798569"/>
          <a:ext cx="10108223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3493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130031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22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326323"/>
              </p:ext>
            </p:extLst>
          </p:nvPr>
        </p:nvGraphicFramePr>
        <p:xfrm>
          <a:off x="140677" y="7604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6458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508740"/>
              </p:ext>
            </p:extLst>
          </p:nvPr>
        </p:nvGraphicFramePr>
        <p:xfrm>
          <a:off x="-1333500" y="544665"/>
          <a:ext cx="10285371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324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F5597"/>
      </a:accent1>
      <a:accent2>
        <a:srgbClr val="CE2029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65345</TotalTime>
  <Words>1339</Words>
  <Application>Microsoft Office PowerPoint</Application>
  <PresentationFormat>On-screen Show (4:3)</PresentationFormat>
  <Paragraphs>589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Alethea Woods</dc:creator>
  <cp:lastModifiedBy>Farhina Balayet</cp:lastModifiedBy>
  <cp:revision>406</cp:revision>
  <cp:lastPrinted>2018-01-02T14:07:10Z</cp:lastPrinted>
  <dcterms:created xsi:type="dcterms:W3CDTF">2016-12-01T16:56:59Z</dcterms:created>
  <dcterms:modified xsi:type="dcterms:W3CDTF">2019-06-25T15:11:00Z</dcterms:modified>
</cp:coreProperties>
</file>